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sldIdLst>
    <p:sldId id="256" r:id="rId2"/>
    <p:sldId id="272" r:id="rId3"/>
    <p:sldId id="257" r:id="rId4"/>
    <p:sldId id="259" r:id="rId5"/>
    <p:sldId id="261" r:id="rId6"/>
    <p:sldId id="262" r:id="rId7"/>
    <p:sldId id="260" r:id="rId8"/>
    <p:sldId id="258" r:id="rId9"/>
    <p:sldId id="263" r:id="rId10"/>
    <p:sldId id="265" r:id="rId11"/>
    <p:sldId id="266" r:id="rId12"/>
    <p:sldId id="267" r:id="rId13"/>
    <p:sldId id="268" r:id="rId14"/>
    <p:sldId id="269" r:id="rId15"/>
    <p:sldId id="270" r:id="rId16"/>
    <p:sldId id="271"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3A95B1-F46A-4DD8-8318-02E50A5AF7E1}" v="1" dt="2023-11-20T10:23:07.037"/>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1" d="100"/>
          <a:sy n="161" d="100"/>
        </p:scale>
        <p:origin x="308" y="1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rrie-Christine van der Woude" userId="483d11c7b3c1de31" providerId="LiveId" clId="{A03A95B1-F46A-4DD8-8318-02E50A5AF7E1}"/>
    <pc:docChg chg="undo custSel addSld modSld sldOrd">
      <pc:chgData name="Corrie-Christine van der Woude" userId="483d11c7b3c1de31" providerId="LiveId" clId="{A03A95B1-F46A-4DD8-8318-02E50A5AF7E1}" dt="2023-11-20T10:40:16.408" v="315" actId="14100"/>
      <pc:docMkLst>
        <pc:docMk/>
      </pc:docMkLst>
      <pc:sldChg chg="addSp modSp new mod ord">
        <pc:chgData name="Corrie-Christine van der Woude" userId="483d11c7b3c1de31" providerId="LiveId" clId="{A03A95B1-F46A-4DD8-8318-02E50A5AF7E1}" dt="2023-11-20T10:40:16.408" v="315" actId="14100"/>
        <pc:sldMkLst>
          <pc:docMk/>
          <pc:sldMk cId="50845744" sldId="272"/>
        </pc:sldMkLst>
        <pc:spChg chg="mod">
          <ac:chgData name="Corrie-Christine van der Woude" userId="483d11c7b3c1de31" providerId="LiveId" clId="{A03A95B1-F46A-4DD8-8318-02E50A5AF7E1}" dt="2023-11-20T10:34:17.944" v="237" actId="20577"/>
          <ac:spMkLst>
            <pc:docMk/>
            <pc:sldMk cId="50845744" sldId="272"/>
            <ac:spMk id="2" creationId="{F89FFF35-D5D7-2BFC-63ED-B2E0200042C8}"/>
          </ac:spMkLst>
        </pc:spChg>
        <pc:spChg chg="mod">
          <ac:chgData name="Corrie-Christine van der Woude" userId="483d11c7b3c1de31" providerId="LiveId" clId="{A03A95B1-F46A-4DD8-8318-02E50A5AF7E1}" dt="2023-11-20T10:40:16.408" v="315" actId="14100"/>
          <ac:spMkLst>
            <pc:docMk/>
            <pc:sldMk cId="50845744" sldId="272"/>
            <ac:spMk id="3" creationId="{5075D865-0233-1510-66A0-AA94A815D3CF}"/>
          </ac:spMkLst>
        </pc:spChg>
        <pc:graphicFrameChg chg="add mod modGraphic">
          <ac:chgData name="Corrie-Christine van der Woude" userId="483d11c7b3c1de31" providerId="LiveId" clId="{A03A95B1-F46A-4DD8-8318-02E50A5AF7E1}" dt="2023-11-20T10:40:07.180" v="313" actId="20577"/>
          <ac:graphicFrameMkLst>
            <pc:docMk/>
            <pc:sldMk cId="50845744" sldId="272"/>
            <ac:graphicFrameMk id="4" creationId="{4D7B5CAD-0773-0C07-40C0-3088E4331F78}"/>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D7368D-31D9-8101-473D-CD39E706FD22}"/>
              </a:ext>
              <a:ext uri="{C183D7F6-B498-43B3-948B-1728B52AA6E4}">
                <adec:decorative xmlns:adec="http://schemas.microsoft.com/office/drawing/2017/decorative" val="1"/>
              </a:ext>
            </a:extLst>
          </p:cNvPr>
          <p:cNvSpPr/>
          <p:nvPr/>
        </p:nvSpPr>
        <p:spPr>
          <a:xfrm>
            <a:off x="5796401" y="3378954"/>
            <a:ext cx="6394567" cy="3479046"/>
          </a:xfrm>
          <a:custGeom>
            <a:avLst/>
            <a:gdLst>
              <a:gd name="connsiteX0" fmla="*/ 5171297 w 6394567"/>
              <a:gd name="connsiteY0" fmla="*/ 284 h 3479046"/>
              <a:gd name="connsiteX1" fmla="*/ 6394290 w 6394567"/>
              <a:gd name="connsiteY1" fmla="*/ 430072 h 3479046"/>
              <a:gd name="connsiteX2" fmla="*/ 6394567 w 6394567"/>
              <a:gd name="connsiteY2" fmla="*/ 430316 h 3479046"/>
              <a:gd name="connsiteX3" fmla="*/ 6394567 w 6394567"/>
              <a:gd name="connsiteY3" fmla="*/ 3479046 h 3479046"/>
              <a:gd name="connsiteX4" fmla="*/ 0 w 6394567"/>
              <a:gd name="connsiteY4" fmla="*/ 3479046 h 3479046"/>
              <a:gd name="connsiteX5" fmla="*/ 3916974 w 6394567"/>
              <a:gd name="connsiteY5" fmla="*/ 405504 h 3479046"/>
              <a:gd name="connsiteX6" fmla="*/ 3959456 w 6394567"/>
              <a:gd name="connsiteY6" fmla="*/ 373857 h 3479046"/>
              <a:gd name="connsiteX7" fmla="*/ 5052215 w 6394567"/>
              <a:gd name="connsiteY7" fmla="*/ 1756 h 3479046"/>
              <a:gd name="connsiteX8" fmla="*/ 5171297 w 6394567"/>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94567" h="3479046">
                <a:moveTo>
                  <a:pt x="5171297" y="284"/>
                </a:moveTo>
                <a:cubicBezTo>
                  <a:pt x="5607674" y="7531"/>
                  <a:pt x="6039042" y="153650"/>
                  <a:pt x="6394290" y="430072"/>
                </a:cubicBezTo>
                <a:lnTo>
                  <a:pt x="6394567" y="430316"/>
                </a:lnTo>
                <a:lnTo>
                  <a:pt x="6394567"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39000">
                <a:schemeClr val="bg2"/>
              </a:gs>
              <a:gs pos="100000">
                <a:schemeClr val="accent1">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F32C74-82F4-2A29-889B-EF23CEE6AA4F}"/>
              </a:ext>
            </a:extLst>
          </p:cNvPr>
          <p:cNvSpPr>
            <a:spLocks noGrp="1"/>
          </p:cNvSpPr>
          <p:nvPr>
            <p:ph type="ctrTitle"/>
          </p:nvPr>
        </p:nvSpPr>
        <p:spPr>
          <a:xfrm>
            <a:off x="1066801" y="1122363"/>
            <a:ext cx="6211185" cy="2305246"/>
          </a:xfrm>
        </p:spPr>
        <p:txBody>
          <a:bodyPr anchor="b">
            <a:normAutofit/>
          </a:bodyPr>
          <a:lstStyle>
            <a:lvl1pPr algn="l">
              <a:lnSpc>
                <a:spcPct val="100000"/>
              </a:lnSpc>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4ACADD6-278F-604C-8A38-BBBAFC6754E8}"/>
              </a:ext>
            </a:extLst>
          </p:cNvPr>
          <p:cNvSpPr>
            <a:spLocks noGrp="1"/>
          </p:cNvSpPr>
          <p:nvPr>
            <p:ph type="subTitle" idx="1"/>
          </p:nvPr>
        </p:nvSpPr>
        <p:spPr>
          <a:xfrm>
            <a:off x="1066802" y="3549048"/>
            <a:ext cx="5029198" cy="1956278"/>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C43946B-3F5A-C916-B62B-8D5938EA8285}"/>
              </a:ext>
            </a:extLst>
          </p:cNvPr>
          <p:cNvSpPr>
            <a:spLocks noGrp="1"/>
          </p:cNvSpPr>
          <p:nvPr>
            <p:ph type="dt" sz="half" idx="10"/>
          </p:nvPr>
        </p:nvSpPr>
        <p:spPr/>
        <p:txBody>
          <a:bodyPr/>
          <a:lstStyle/>
          <a:p>
            <a:fld id="{1E351CED-465B-40B5-ADCE-957C918F227B}" type="datetimeFigureOut">
              <a:rPr lang="en-US" smtClean="0"/>
              <a:t>11/20/2023</a:t>
            </a:fld>
            <a:endParaRPr lang="en-US"/>
          </a:p>
        </p:txBody>
      </p:sp>
      <p:sp>
        <p:nvSpPr>
          <p:cNvPr id="5" name="Footer Placeholder 4">
            <a:extLst>
              <a:ext uri="{FF2B5EF4-FFF2-40B4-BE49-F238E27FC236}">
                <a16:creationId xmlns:a16="http://schemas.microsoft.com/office/drawing/2014/main" id="{5986539F-2DB8-FCDA-C884-9C3CD29B8C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DAA7B3-5D3B-D493-8F6F-1FEBB8576D62}"/>
              </a:ext>
            </a:extLst>
          </p:cNvPr>
          <p:cNvSpPr>
            <a:spLocks noGrp="1"/>
          </p:cNvSpPr>
          <p:nvPr>
            <p:ph type="sldNum" sz="quarter" idx="12"/>
          </p:nvPr>
        </p:nvSpPr>
        <p:spPr/>
        <p:txBody>
          <a:bodyPr/>
          <a:lstStyle/>
          <a:p>
            <a:fld id="{5A33CB2A-1702-4C1D-9CC4-8D472D39F19E}" type="slidenum">
              <a:rPr lang="en-US" smtClean="0"/>
              <a:t>‹nr.›</a:t>
            </a:fld>
            <a:endParaRPr lang="en-US"/>
          </a:p>
        </p:txBody>
      </p:sp>
    </p:spTree>
    <p:extLst>
      <p:ext uri="{BB962C8B-B14F-4D97-AF65-F5344CB8AC3E}">
        <p14:creationId xmlns:p14="http://schemas.microsoft.com/office/powerpoint/2010/main" val="1828062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0D2E-0561-F284-F89A-AAE3CD09AC24}"/>
              </a:ext>
            </a:extLst>
          </p:cNvPr>
          <p:cNvSpPr>
            <a:spLocks noGrp="1"/>
          </p:cNvSpPr>
          <p:nvPr>
            <p:ph type="title"/>
          </p:nvPr>
        </p:nvSpPr>
        <p:spPr>
          <a:xfrm>
            <a:off x="1066800" y="936841"/>
            <a:ext cx="10239338" cy="953669"/>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657C4C-16EC-2477-6332-830F53011D33}"/>
              </a:ext>
            </a:extLst>
          </p:cNvPr>
          <p:cNvSpPr>
            <a:spLocks noGrp="1"/>
          </p:cNvSpPr>
          <p:nvPr>
            <p:ph type="body" orient="vert" idx="1"/>
          </p:nvPr>
        </p:nvSpPr>
        <p:spPr>
          <a:xfrm>
            <a:off x="1069848" y="2139696"/>
            <a:ext cx="10239338" cy="367768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0940D3-6996-1C08-F1AF-87C354657912}"/>
              </a:ext>
            </a:extLst>
          </p:cNvPr>
          <p:cNvSpPr>
            <a:spLocks noGrp="1"/>
          </p:cNvSpPr>
          <p:nvPr>
            <p:ph type="dt" sz="half" idx="10"/>
          </p:nvPr>
        </p:nvSpPr>
        <p:spPr/>
        <p:txBody>
          <a:bodyPr/>
          <a:lstStyle/>
          <a:p>
            <a:fld id="{1E351CED-465B-40B5-ADCE-957C918F227B}" type="datetimeFigureOut">
              <a:rPr lang="en-US" smtClean="0"/>
              <a:t>11/20/2023</a:t>
            </a:fld>
            <a:endParaRPr lang="en-US"/>
          </a:p>
        </p:txBody>
      </p:sp>
      <p:sp>
        <p:nvSpPr>
          <p:cNvPr id="5" name="Footer Placeholder 4">
            <a:extLst>
              <a:ext uri="{FF2B5EF4-FFF2-40B4-BE49-F238E27FC236}">
                <a16:creationId xmlns:a16="http://schemas.microsoft.com/office/drawing/2014/main" id="{4C3676C3-588F-B636-8CE0-AA2CBFBCE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EF8A9-EB1E-B344-A4B8-B58D0633630B}"/>
              </a:ext>
            </a:extLst>
          </p:cNvPr>
          <p:cNvSpPr>
            <a:spLocks noGrp="1"/>
          </p:cNvSpPr>
          <p:nvPr>
            <p:ph type="sldNum" sz="quarter" idx="12"/>
          </p:nvPr>
        </p:nvSpPr>
        <p:spPr/>
        <p:txBody>
          <a:bodyPr/>
          <a:lstStyle/>
          <a:p>
            <a:fld id="{5A33CB2A-1702-4C1D-9CC4-8D472D39F19E}" type="slidenum">
              <a:rPr lang="en-US" smtClean="0"/>
              <a:t>‹nr.›</a:t>
            </a:fld>
            <a:endParaRPr lang="en-US"/>
          </a:p>
        </p:txBody>
      </p:sp>
    </p:spTree>
    <p:extLst>
      <p:ext uri="{BB962C8B-B14F-4D97-AF65-F5344CB8AC3E}">
        <p14:creationId xmlns:p14="http://schemas.microsoft.com/office/powerpoint/2010/main" val="113676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EF3A28-33E4-2796-AE7A-1234569F5CE0}"/>
              </a:ext>
            </a:extLst>
          </p:cNvPr>
          <p:cNvSpPr>
            <a:spLocks noGrp="1"/>
          </p:cNvSpPr>
          <p:nvPr>
            <p:ph type="title" orient="vert"/>
          </p:nvPr>
        </p:nvSpPr>
        <p:spPr>
          <a:xfrm>
            <a:off x="8844950" y="1081177"/>
            <a:ext cx="2508849" cy="463382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D185FC-2BBB-E997-A5CD-F2C6CF6B7C68}"/>
              </a:ext>
            </a:extLst>
          </p:cNvPr>
          <p:cNvSpPr>
            <a:spLocks noGrp="1"/>
          </p:cNvSpPr>
          <p:nvPr>
            <p:ph type="body" orient="vert" idx="1"/>
          </p:nvPr>
        </p:nvSpPr>
        <p:spPr>
          <a:xfrm>
            <a:off x="1066800" y="1081177"/>
            <a:ext cx="7505700" cy="46338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314B3C-96CD-071C-C2AD-2C7E04F819C0}"/>
              </a:ext>
            </a:extLst>
          </p:cNvPr>
          <p:cNvSpPr>
            <a:spLocks noGrp="1"/>
          </p:cNvSpPr>
          <p:nvPr>
            <p:ph type="dt" sz="half" idx="10"/>
          </p:nvPr>
        </p:nvSpPr>
        <p:spPr/>
        <p:txBody>
          <a:bodyPr/>
          <a:lstStyle/>
          <a:p>
            <a:fld id="{1E351CED-465B-40B5-ADCE-957C918F227B}" type="datetimeFigureOut">
              <a:rPr lang="en-US" smtClean="0"/>
              <a:t>11/20/2023</a:t>
            </a:fld>
            <a:endParaRPr lang="en-US"/>
          </a:p>
        </p:txBody>
      </p:sp>
      <p:sp>
        <p:nvSpPr>
          <p:cNvPr id="5" name="Footer Placeholder 4">
            <a:extLst>
              <a:ext uri="{FF2B5EF4-FFF2-40B4-BE49-F238E27FC236}">
                <a16:creationId xmlns:a16="http://schemas.microsoft.com/office/drawing/2014/main" id="{F5AA2B04-F5E0-C5A3-C77D-6AE9A9E91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155BC2-C712-C4A4-50EC-E10D88344310}"/>
              </a:ext>
            </a:extLst>
          </p:cNvPr>
          <p:cNvSpPr>
            <a:spLocks noGrp="1"/>
          </p:cNvSpPr>
          <p:nvPr>
            <p:ph type="sldNum" sz="quarter" idx="12"/>
          </p:nvPr>
        </p:nvSpPr>
        <p:spPr/>
        <p:txBody>
          <a:bodyPr/>
          <a:lstStyle/>
          <a:p>
            <a:fld id="{5A33CB2A-1702-4C1D-9CC4-8D472D39F19E}" type="slidenum">
              <a:rPr lang="en-US" smtClean="0"/>
              <a:t>‹nr.›</a:t>
            </a:fld>
            <a:endParaRPr lang="en-US"/>
          </a:p>
        </p:txBody>
      </p:sp>
    </p:spTree>
    <p:extLst>
      <p:ext uri="{BB962C8B-B14F-4D97-AF65-F5344CB8AC3E}">
        <p14:creationId xmlns:p14="http://schemas.microsoft.com/office/powerpoint/2010/main" val="127722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A4769-9A55-AF9B-4CE4-DFA07E711CF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E45D9E-DBB4-B890-88D5-B4C03599EC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AE15260-1C0B-A965-3114-D7C40D18BDF4}"/>
              </a:ext>
            </a:extLst>
          </p:cNvPr>
          <p:cNvSpPr>
            <a:spLocks noGrp="1"/>
          </p:cNvSpPr>
          <p:nvPr>
            <p:ph type="dt" sz="half" idx="10"/>
          </p:nvPr>
        </p:nvSpPr>
        <p:spPr/>
        <p:txBody>
          <a:bodyPr/>
          <a:lstStyle/>
          <a:p>
            <a:fld id="{1E351CED-465B-40B5-ADCE-957C918F227B}" type="datetimeFigureOut">
              <a:rPr lang="en-US" smtClean="0"/>
              <a:t>11/20/2023</a:t>
            </a:fld>
            <a:endParaRPr lang="en-US"/>
          </a:p>
        </p:txBody>
      </p:sp>
      <p:sp>
        <p:nvSpPr>
          <p:cNvPr id="5" name="Footer Placeholder 4">
            <a:extLst>
              <a:ext uri="{FF2B5EF4-FFF2-40B4-BE49-F238E27FC236}">
                <a16:creationId xmlns:a16="http://schemas.microsoft.com/office/drawing/2014/main" id="{19AAF4D1-0334-3F24-69B4-06C7BD7426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8BA76D-3B8B-429D-9B32-54D6A6297C0A}"/>
              </a:ext>
            </a:extLst>
          </p:cNvPr>
          <p:cNvSpPr>
            <a:spLocks noGrp="1"/>
          </p:cNvSpPr>
          <p:nvPr>
            <p:ph type="sldNum" sz="quarter" idx="12"/>
          </p:nvPr>
        </p:nvSpPr>
        <p:spPr/>
        <p:txBody>
          <a:bodyPr/>
          <a:lstStyle/>
          <a:p>
            <a:fld id="{5A33CB2A-1702-4C1D-9CC4-8D472D39F19E}" type="slidenum">
              <a:rPr lang="en-US" smtClean="0"/>
              <a:t>‹nr.›</a:t>
            </a:fld>
            <a:endParaRPr lang="en-US"/>
          </a:p>
        </p:txBody>
      </p:sp>
    </p:spTree>
    <p:extLst>
      <p:ext uri="{BB962C8B-B14F-4D97-AF65-F5344CB8AC3E}">
        <p14:creationId xmlns:p14="http://schemas.microsoft.com/office/powerpoint/2010/main" val="2376568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8D9C414-4A2F-78AF-ED60-6130D4C563B3}"/>
              </a:ext>
            </a:extLst>
          </p:cNvPr>
          <p:cNvSpPr/>
          <p:nvPr/>
        </p:nvSpPr>
        <p:spPr>
          <a:xfrm>
            <a:off x="6284115" y="3378954"/>
            <a:ext cx="5907885" cy="3479046"/>
          </a:xfrm>
          <a:custGeom>
            <a:avLst/>
            <a:gdLst>
              <a:gd name="connsiteX0" fmla="*/ 5171297 w 5907885"/>
              <a:gd name="connsiteY0" fmla="*/ 284 h 3479046"/>
              <a:gd name="connsiteX1" fmla="*/ 5813217 w 5907885"/>
              <a:gd name="connsiteY1" fmla="*/ 114238 h 3479046"/>
              <a:gd name="connsiteX2" fmla="*/ 5907885 w 5907885"/>
              <a:gd name="connsiteY2" fmla="*/ 151524 h 3479046"/>
              <a:gd name="connsiteX3" fmla="*/ 5907885 w 5907885"/>
              <a:gd name="connsiteY3" fmla="*/ 3479046 h 3479046"/>
              <a:gd name="connsiteX4" fmla="*/ 0 w 5907885"/>
              <a:gd name="connsiteY4" fmla="*/ 3479046 h 3479046"/>
              <a:gd name="connsiteX5" fmla="*/ 3916974 w 5907885"/>
              <a:gd name="connsiteY5" fmla="*/ 405504 h 3479046"/>
              <a:gd name="connsiteX6" fmla="*/ 3959456 w 5907885"/>
              <a:gd name="connsiteY6" fmla="*/ 373857 h 3479046"/>
              <a:gd name="connsiteX7" fmla="*/ 5052215 w 5907885"/>
              <a:gd name="connsiteY7" fmla="*/ 1756 h 3479046"/>
              <a:gd name="connsiteX8" fmla="*/ 5171297 w 5907885"/>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07885" h="3479046">
                <a:moveTo>
                  <a:pt x="5171297" y="284"/>
                </a:moveTo>
                <a:cubicBezTo>
                  <a:pt x="5389485" y="3908"/>
                  <a:pt x="5606422" y="42249"/>
                  <a:pt x="5813217" y="114238"/>
                </a:cubicBezTo>
                <a:lnTo>
                  <a:pt x="5907885" y="151524"/>
                </a:lnTo>
                <a:lnTo>
                  <a:pt x="5907885"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23000">
                <a:schemeClr val="bg2"/>
              </a:gs>
              <a:gs pos="100000">
                <a:schemeClr val="accent1">
                  <a:lumMod val="60000"/>
                  <a:lumOff val="4000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13410AE4-7FC7-589E-B6D3-0DA7B5FC5CE3}"/>
              </a:ext>
            </a:extLst>
          </p:cNvPr>
          <p:cNvSpPr/>
          <p:nvPr/>
        </p:nvSpPr>
        <p:spPr>
          <a:xfrm flipH="1" flipV="1">
            <a:off x="0" y="0"/>
            <a:ext cx="2923855" cy="1479128"/>
          </a:xfrm>
          <a:custGeom>
            <a:avLst/>
            <a:gdLst>
              <a:gd name="connsiteX0" fmla="*/ 2923855 w 2923855"/>
              <a:gd name="connsiteY0" fmla="*/ 1479128 h 1479128"/>
              <a:gd name="connsiteX1" fmla="*/ 0 w 2923855"/>
              <a:gd name="connsiteY1" fmla="*/ 1479128 h 1479128"/>
              <a:gd name="connsiteX2" fmla="*/ 1368245 w 2923855"/>
              <a:gd name="connsiteY2" fmla="*/ 405504 h 1479128"/>
              <a:gd name="connsiteX3" fmla="*/ 1410727 w 2923855"/>
              <a:gd name="connsiteY3" fmla="*/ 373857 h 1479128"/>
              <a:gd name="connsiteX4" fmla="*/ 2503486 w 2923855"/>
              <a:gd name="connsiteY4" fmla="*/ 1756 h 1479128"/>
              <a:gd name="connsiteX5" fmla="*/ 2622568 w 2923855"/>
              <a:gd name="connsiteY5" fmla="*/ 284 h 1479128"/>
              <a:gd name="connsiteX6" fmla="*/ 2785835 w 2923855"/>
              <a:gd name="connsiteY6" fmla="*/ 9494 h 1479128"/>
              <a:gd name="connsiteX7" fmla="*/ 2923855 w 2923855"/>
              <a:gd name="connsiteY7" fmla="*/ 28352 h 147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23855" h="1479128">
                <a:moveTo>
                  <a:pt x="2923855" y="1479128"/>
                </a:moveTo>
                <a:lnTo>
                  <a:pt x="0" y="1479128"/>
                </a:lnTo>
                <a:lnTo>
                  <a:pt x="1368245" y="405504"/>
                </a:lnTo>
                <a:lnTo>
                  <a:pt x="1410727" y="373857"/>
                </a:lnTo>
                <a:cubicBezTo>
                  <a:pt x="1742357" y="139664"/>
                  <a:pt x="2122368" y="17528"/>
                  <a:pt x="2503486" y="1756"/>
                </a:cubicBezTo>
                <a:cubicBezTo>
                  <a:pt x="2543187" y="114"/>
                  <a:pt x="2582898" y="-375"/>
                  <a:pt x="2622568" y="284"/>
                </a:cubicBezTo>
                <a:cubicBezTo>
                  <a:pt x="2677115" y="1190"/>
                  <a:pt x="2731584" y="4266"/>
                  <a:pt x="2785835" y="9494"/>
                </a:cubicBezTo>
                <a:lnTo>
                  <a:pt x="2923855" y="28352"/>
                </a:lnTo>
                <a:close/>
              </a:path>
            </a:pathLst>
          </a:custGeom>
          <a:gradFill>
            <a:gsLst>
              <a:gs pos="33000">
                <a:schemeClr val="bg2"/>
              </a:gs>
              <a:gs pos="100000">
                <a:schemeClr val="accent1">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B381CBD-08D9-3C9A-7620-24F2D6404893}"/>
              </a:ext>
            </a:extLst>
          </p:cNvPr>
          <p:cNvSpPr>
            <a:spLocks noGrp="1"/>
          </p:cNvSpPr>
          <p:nvPr>
            <p:ph type="title"/>
          </p:nvPr>
        </p:nvSpPr>
        <p:spPr>
          <a:xfrm>
            <a:off x="1066800" y="1709738"/>
            <a:ext cx="6455434" cy="2981274"/>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D5AE2B-1716-CEEC-73F8-E81F59192562}"/>
              </a:ext>
            </a:extLst>
          </p:cNvPr>
          <p:cNvSpPr>
            <a:spLocks noGrp="1"/>
          </p:cNvSpPr>
          <p:nvPr>
            <p:ph type="body" idx="1"/>
          </p:nvPr>
        </p:nvSpPr>
        <p:spPr>
          <a:xfrm>
            <a:off x="1066800" y="4759252"/>
            <a:ext cx="5397260" cy="955748"/>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CF3052-6EE8-979F-04FB-1B8DF81F29B9}"/>
              </a:ext>
            </a:extLst>
          </p:cNvPr>
          <p:cNvSpPr>
            <a:spLocks noGrp="1"/>
          </p:cNvSpPr>
          <p:nvPr>
            <p:ph type="dt" sz="half" idx="10"/>
          </p:nvPr>
        </p:nvSpPr>
        <p:spPr/>
        <p:txBody>
          <a:bodyPr/>
          <a:lstStyle/>
          <a:p>
            <a:fld id="{1E351CED-465B-40B5-ADCE-957C918F227B}" type="datetimeFigureOut">
              <a:rPr lang="en-US" smtClean="0"/>
              <a:t>11/20/2023</a:t>
            </a:fld>
            <a:endParaRPr lang="en-US"/>
          </a:p>
        </p:txBody>
      </p:sp>
      <p:sp>
        <p:nvSpPr>
          <p:cNvPr id="5" name="Footer Placeholder 4">
            <a:extLst>
              <a:ext uri="{FF2B5EF4-FFF2-40B4-BE49-F238E27FC236}">
                <a16:creationId xmlns:a16="http://schemas.microsoft.com/office/drawing/2014/main" id="{7D986285-161A-6869-27C2-0A159C2344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7ED64F-5DAB-238D-C34A-1DCCB12221DD}"/>
              </a:ext>
            </a:extLst>
          </p:cNvPr>
          <p:cNvSpPr>
            <a:spLocks noGrp="1"/>
          </p:cNvSpPr>
          <p:nvPr>
            <p:ph type="sldNum" sz="quarter" idx="12"/>
          </p:nvPr>
        </p:nvSpPr>
        <p:spPr/>
        <p:txBody>
          <a:bodyPr/>
          <a:lstStyle/>
          <a:p>
            <a:fld id="{5A33CB2A-1702-4C1D-9CC4-8D472D39F19E}" type="slidenum">
              <a:rPr lang="en-US" smtClean="0"/>
              <a:t>‹nr.›</a:t>
            </a:fld>
            <a:endParaRPr lang="en-US"/>
          </a:p>
        </p:txBody>
      </p:sp>
    </p:spTree>
    <p:extLst>
      <p:ext uri="{BB962C8B-B14F-4D97-AF65-F5344CB8AC3E}">
        <p14:creationId xmlns:p14="http://schemas.microsoft.com/office/powerpoint/2010/main" val="1412059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84D0-7460-7B08-F1EE-96EABE40212A}"/>
              </a:ext>
            </a:extLst>
          </p:cNvPr>
          <p:cNvSpPr>
            <a:spLocks noGrp="1"/>
          </p:cNvSpPr>
          <p:nvPr>
            <p:ph type="title"/>
          </p:nvPr>
        </p:nvSpPr>
        <p:spPr>
          <a:xfrm>
            <a:off x="1066799" y="936841"/>
            <a:ext cx="10092477" cy="95366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80B7F9-8ECB-7079-A11E-51D3903E2B1A}"/>
              </a:ext>
            </a:extLst>
          </p:cNvPr>
          <p:cNvSpPr>
            <a:spLocks noGrp="1"/>
          </p:cNvSpPr>
          <p:nvPr>
            <p:ph sz="half" idx="1"/>
          </p:nvPr>
        </p:nvSpPr>
        <p:spPr>
          <a:xfrm>
            <a:off x="1066800"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4E97161-CAF5-CA48-D814-7ACD43AB99E1}"/>
              </a:ext>
            </a:extLst>
          </p:cNvPr>
          <p:cNvSpPr>
            <a:spLocks noGrp="1"/>
          </p:cNvSpPr>
          <p:nvPr>
            <p:ph sz="half" idx="2"/>
          </p:nvPr>
        </p:nvSpPr>
        <p:spPr>
          <a:xfrm>
            <a:off x="6349795"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23BD680-4E7A-5155-3CAE-6BD44EE8BA83}"/>
              </a:ext>
            </a:extLst>
          </p:cNvPr>
          <p:cNvSpPr>
            <a:spLocks noGrp="1"/>
          </p:cNvSpPr>
          <p:nvPr>
            <p:ph type="dt" sz="half" idx="10"/>
          </p:nvPr>
        </p:nvSpPr>
        <p:spPr/>
        <p:txBody>
          <a:bodyPr/>
          <a:lstStyle/>
          <a:p>
            <a:fld id="{1E351CED-465B-40B5-ADCE-957C918F227B}" type="datetimeFigureOut">
              <a:rPr lang="en-US" smtClean="0"/>
              <a:t>11/20/2023</a:t>
            </a:fld>
            <a:endParaRPr lang="en-US"/>
          </a:p>
        </p:txBody>
      </p:sp>
      <p:sp>
        <p:nvSpPr>
          <p:cNvPr id="6" name="Footer Placeholder 5">
            <a:extLst>
              <a:ext uri="{FF2B5EF4-FFF2-40B4-BE49-F238E27FC236}">
                <a16:creationId xmlns:a16="http://schemas.microsoft.com/office/drawing/2014/main" id="{4F6A152D-EFF2-B3AA-3F25-14E1136734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BD6032-FD7A-BFFD-9BE5-48EDBEFBD147}"/>
              </a:ext>
            </a:extLst>
          </p:cNvPr>
          <p:cNvSpPr>
            <a:spLocks noGrp="1"/>
          </p:cNvSpPr>
          <p:nvPr>
            <p:ph type="sldNum" sz="quarter" idx="12"/>
          </p:nvPr>
        </p:nvSpPr>
        <p:spPr/>
        <p:txBody>
          <a:bodyPr/>
          <a:lstStyle/>
          <a:p>
            <a:fld id="{5A33CB2A-1702-4C1D-9CC4-8D472D39F19E}" type="slidenum">
              <a:rPr lang="en-US" smtClean="0"/>
              <a:t>‹nr.›</a:t>
            </a:fld>
            <a:endParaRPr lang="en-US"/>
          </a:p>
        </p:txBody>
      </p:sp>
    </p:spTree>
    <p:extLst>
      <p:ext uri="{BB962C8B-B14F-4D97-AF65-F5344CB8AC3E}">
        <p14:creationId xmlns:p14="http://schemas.microsoft.com/office/powerpoint/2010/main" val="729874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7F4D-4855-340E-03F3-4860885EC671}"/>
              </a:ext>
            </a:extLst>
          </p:cNvPr>
          <p:cNvSpPr>
            <a:spLocks noGrp="1"/>
          </p:cNvSpPr>
          <p:nvPr>
            <p:ph type="title"/>
          </p:nvPr>
        </p:nvSpPr>
        <p:spPr>
          <a:xfrm>
            <a:off x="1066800" y="963283"/>
            <a:ext cx="10096500" cy="91600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3CEB472-7426-C288-B5F6-0A1232DCED65}"/>
              </a:ext>
            </a:extLst>
          </p:cNvPr>
          <p:cNvSpPr>
            <a:spLocks noGrp="1"/>
          </p:cNvSpPr>
          <p:nvPr>
            <p:ph type="body" idx="1"/>
          </p:nvPr>
        </p:nvSpPr>
        <p:spPr>
          <a:xfrm>
            <a:off x="1066801" y="1879287"/>
            <a:ext cx="4739628"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194F9C-B6FA-97C3-F618-0CF956CB53B2}"/>
              </a:ext>
            </a:extLst>
          </p:cNvPr>
          <p:cNvSpPr>
            <a:spLocks noGrp="1"/>
          </p:cNvSpPr>
          <p:nvPr>
            <p:ph sz="half" idx="2"/>
          </p:nvPr>
        </p:nvSpPr>
        <p:spPr>
          <a:xfrm>
            <a:off x="1066801" y="2505075"/>
            <a:ext cx="4739628"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5665C-7910-AFA2-350F-42C06ED5AF47}"/>
              </a:ext>
            </a:extLst>
          </p:cNvPr>
          <p:cNvSpPr>
            <a:spLocks noGrp="1"/>
          </p:cNvSpPr>
          <p:nvPr>
            <p:ph type="body" sz="quarter" idx="3"/>
          </p:nvPr>
        </p:nvSpPr>
        <p:spPr>
          <a:xfrm>
            <a:off x="6400330" y="1879287"/>
            <a:ext cx="4762970"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71352E-1DE0-F0CD-6F81-1D8FF59C2B0D}"/>
              </a:ext>
            </a:extLst>
          </p:cNvPr>
          <p:cNvSpPr>
            <a:spLocks noGrp="1"/>
          </p:cNvSpPr>
          <p:nvPr>
            <p:ph sz="quarter" idx="4"/>
          </p:nvPr>
        </p:nvSpPr>
        <p:spPr>
          <a:xfrm>
            <a:off x="6400330" y="2505075"/>
            <a:ext cx="4762970"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38F7E4-7D9E-4736-3269-4F0C46996125}"/>
              </a:ext>
            </a:extLst>
          </p:cNvPr>
          <p:cNvSpPr>
            <a:spLocks noGrp="1"/>
          </p:cNvSpPr>
          <p:nvPr>
            <p:ph type="dt" sz="half" idx="10"/>
          </p:nvPr>
        </p:nvSpPr>
        <p:spPr/>
        <p:txBody>
          <a:bodyPr/>
          <a:lstStyle/>
          <a:p>
            <a:fld id="{1E351CED-465B-40B5-ADCE-957C918F227B}" type="datetimeFigureOut">
              <a:rPr lang="en-US" smtClean="0"/>
              <a:t>11/20/2023</a:t>
            </a:fld>
            <a:endParaRPr lang="en-US"/>
          </a:p>
        </p:txBody>
      </p:sp>
      <p:sp>
        <p:nvSpPr>
          <p:cNvPr id="8" name="Footer Placeholder 7">
            <a:extLst>
              <a:ext uri="{FF2B5EF4-FFF2-40B4-BE49-F238E27FC236}">
                <a16:creationId xmlns:a16="http://schemas.microsoft.com/office/drawing/2014/main" id="{218386CF-9A84-8D2A-BC47-C951DD9949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80844D-FE1F-49E7-3BBD-527FB72ECD1D}"/>
              </a:ext>
            </a:extLst>
          </p:cNvPr>
          <p:cNvSpPr>
            <a:spLocks noGrp="1"/>
          </p:cNvSpPr>
          <p:nvPr>
            <p:ph type="sldNum" sz="quarter" idx="12"/>
          </p:nvPr>
        </p:nvSpPr>
        <p:spPr/>
        <p:txBody>
          <a:bodyPr/>
          <a:lstStyle/>
          <a:p>
            <a:fld id="{5A33CB2A-1702-4C1D-9CC4-8D472D39F19E}" type="slidenum">
              <a:rPr lang="en-US" smtClean="0"/>
              <a:t>‹nr.›</a:t>
            </a:fld>
            <a:endParaRPr lang="en-US"/>
          </a:p>
        </p:txBody>
      </p:sp>
    </p:spTree>
    <p:extLst>
      <p:ext uri="{BB962C8B-B14F-4D97-AF65-F5344CB8AC3E}">
        <p14:creationId xmlns:p14="http://schemas.microsoft.com/office/powerpoint/2010/main" val="3097078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F691C-93A5-1364-00A9-A470C289F365}"/>
              </a:ext>
            </a:extLst>
          </p:cNvPr>
          <p:cNvSpPr>
            <a:spLocks noGrp="1"/>
          </p:cNvSpPr>
          <p:nvPr>
            <p:ph type="title"/>
          </p:nvPr>
        </p:nvSpPr>
        <p:spPr>
          <a:xfrm>
            <a:off x="1066800" y="1357223"/>
            <a:ext cx="8886884" cy="1043078"/>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76E055BD-4154-B9D1-0B5B-B1E3A06B6B31}"/>
              </a:ext>
            </a:extLst>
          </p:cNvPr>
          <p:cNvSpPr>
            <a:spLocks noGrp="1"/>
          </p:cNvSpPr>
          <p:nvPr>
            <p:ph type="dt" sz="half" idx="10"/>
          </p:nvPr>
        </p:nvSpPr>
        <p:spPr/>
        <p:txBody>
          <a:bodyPr/>
          <a:lstStyle/>
          <a:p>
            <a:fld id="{1E351CED-465B-40B5-ADCE-957C918F227B}" type="datetimeFigureOut">
              <a:rPr lang="en-US" smtClean="0"/>
              <a:t>11/20/2023</a:t>
            </a:fld>
            <a:endParaRPr lang="en-US"/>
          </a:p>
        </p:txBody>
      </p:sp>
      <p:sp>
        <p:nvSpPr>
          <p:cNvPr id="4" name="Footer Placeholder 3">
            <a:extLst>
              <a:ext uri="{FF2B5EF4-FFF2-40B4-BE49-F238E27FC236}">
                <a16:creationId xmlns:a16="http://schemas.microsoft.com/office/drawing/2014/main" id="{0C2A9E4A-03D1-7A8B-233D-014A3248F0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2CEFC4-D276-DF45-F395-F5BD2EA70114}"/>
              </a:ext>
            </a:extLst>
          </p:cNvPr>
          <p:cNvSpPr>
            <a:spLocks noGrp="1"/>
          </p:cNvSpPr>
          <p:nvPr>
            <p:ph type="sldNum" sz="quarter" idx="12"/>
          </p:nvPr>
        </p:nvSpPr>
        <p:spPr/>
        <p:txBody>
          <a:bodyPr/>
          <a:lstStyle/>
          <a:p>
            <a:fld id="{5A33CB2A-1702-4C1D-9CC4-8D472D39F19E}" type="slidenum">
              <a:rPr lang="en-US" smtClean="0"/>
              <a:t>‹nr.›</a:t>
            </a:fld>
            <a:endParaRPr lang="en-US"/>
          </a:p>
        </p:txBody>
      </p:sp>
    </p:spTree>
    <p:extLst>
      <p:ext uri="{BB962C8B-B14F-4D97-AF65-F5344CB8AC3E}">
        <p14:creationId xmlns:p14="http://schemas.microsoft.com/office/powerpoint/2010/main" val="99825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2C0AD-76F4-FCE4-2717-0A9AA4351B6D}"/>
              </a:ext>
            </a:extLst>
          </p:cNvPr>
          <p:cNvSpPr>
            <a:spLocks noGrp="1"/>
          </p:cNvSpPr>
          <p:nvPr>
            <p:ph type="dt" sz="half" idx="10"/>
          </p:nvPr>
        </p:nvSpPr>
        <p:spPr/>
        <p:txBody>
          <a:bodyPr/>
          <a:lstStyle/>
          <a:p>
            <a:fld id="{1E351CED-465B-40B5-ADCE-957C918F227B}" type="datetimeFigureOut">
              <a:rPr lang="en-US" smtClean="0"/>
              <a:t>11/20/2023</a:t>
            </a:fld>
            <a:endParaRPr lang="en-US"/>
          </a:p>
        </p:txBody>
      </p:sp>
      <p:sp>
        <p:nvSpPr>
          <p:cNvPr id="3" name="Footer Placeholder 2">
            <a:extLst>
              <a:ext uri="{FF2B5EF4-FFF2-40B4-BE49-F238E27FC236}">
                <a16:creationId xmlns:a16="http://schemas.microsoft.com/office/drawing/2014/main" id="{BE83BB66-3F41-7F1D-5108-B3F679A88E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AA6DA0-07AE-4BE4-B82F-7936D0E3E37D}"/>
              </a:ext>
            </a:extLst>
          </p:cNvPr>
          <p:cNvSpPr>
            <a:spLocks noGrp="1"/>
          </p:cNvSpPr>
          <p:nvPr>
            <p:ph type="sldNum" sz="quarter" idx="12"/>
          </p:nvPr>
        </p:nvSpPr>
        <p:spPr/>
        <p:txBody>
          <a:bodyPr/>
          <a:lstStyle/>
          <a:p>
            <a:fld id="{5A33CB2A-1702-4C1D-9CC4-8D472D39F19E}" type="slidenum">
              <a:rPr lang="en-US" smtClean="0"/>
              <a:t>‹nr.›</a:t>
            </a:fld>
            <a:endParaRPr lang="en-US"/>
          </a:p>
        </p:txBody>
      </p:sp>
    </p:spTree>
    <p:extLst>
      <p:ext uri="{BB962C8B-B14F-4D97-AF65-F5344CB8AC3E}">
        <p14:creationId xmlns:p14="http://schemas.microsoft.com/office/powerpoint/2010/main" val="613793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FB75-C953-0BD0-4E2E-717767426228}"/>
              </a:ext>
            </a:extLst>
          </p:cNvPr>
          <p:cNvSpPr>
            <a:spLocks noGrp="1"/>
          </p:cNvSpPr>
          <p:nvPr>
            <p:ph type="title"/>
          </p:nvPr>
        </p:nvSpPr>
        <p:spPr>
          <a:xfrm>
            <a:off x="1066800" y="770626"/>
            <a:ext cx="3705225" cy="1286774"/>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8E1AA52-60F3-40F2-673B-5848F4253FF0}"/>
              </a:ext>
            </a:extLst>
          </p:cNvPr>
          <p:cNvSpPr>
            <a:spLocks noGrp="1"/>
          </p:cNvSpPr>
          <p:nvPr>
            <p:ph idx="1"/>
          </p:nvPr>
        </p:nvSpPr>
        <p:spPr>
          <a:xfrm>
            <a:off x="5183188" y="1075426"/>
            <a:ext cx="5980112" cy="47683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0167E8-C561-5A72-AED3-442F66DDEE31}"/>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DBFED3-7CB3-1B8B-9504-13A121CAD015}"/>
              </a:ext>
            </a:extLst>
          </p:cNvPr>
          <p:cNvSpPr>
            <a:spLocks noGrp="1"/>
          </p:cNvSpPr>
          <p:nvPr>
            <p:ph type="dt" sz="half" idx="10"/>
          </p:nvPr>
        </p:nvSpPr>
        <p:spPr/>
        <p:txBody>
          <a:bodyPr/>
          <a:lstStyle/>
          <a:p>
            <a:fld id="{1E351CED-465B-40B5-ADCE-957C918F227B}" type="datetimeFigureOut">
              <a:rPr lang="en-US" smtClean="0"/>
              <a:t>11/20/2023</a:t>
            </a:fld>
            <a:endParaRPr lang="en-US"/>
          </a:p>
        </p:txBody>
      </p:sp>
      <p:sp>
        <p:nvSpPr>
          <p:cNvPr id="6" name="Footer Placeholder 5">
            <a:extLst>
              <a:ext uri="{FF2B5EF4-FFF2-40B4-BE49-F238E27FC236}">
                <a16:creationId xmlns:a16="http://schemas.microsoft.com/office/drawing/2014/main" id="{152456C9-19A0-4441-B1AF-B7AFBF642F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8898EA-84CC-411C-0012-D314953696B9}"/>
              </a:ext>
            </a:extLst>
          </p:cNvPr>
          <p:cNvSpPr>
            <a:spLocks noGrp="1"/>
          </p:cNvSpPr>
          <p:nvPr>
            <p:ph type="sldNum" sz="quarter" idx="12"/>
          </p:nvPr>
        </p:nvSpPr>
        <p:spPr/>
        <p:txBody>
          <a:bodyPr/>
          <a:lstStyle/>
          <a:p>
            <a:fld id="{5A33CB2A-1702-4C1D-9CC4-8D472D39F19E}" type="slidenum">
              <a:rPr lang="en-US" smtClean="0"/>
              <a:t>‹nr.›</a:t>
            </a:fld>
            <a:endParaRPr lang="en-US"/>
          </a:p>
        </p:txBody>
      </p:sp>
    </p:spTree>
    <p:extLst>
      <p:ext uri="{BB962C8B-B14F-4D97-AF65-F5344CB8AC3E}">
        <p14:creationId xmlns:p14="http://schemas.microsoft.com/office/powerpoint/2010/main" val="3314036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C1E10-1458-2553-05B4-313F7E26D210}"/>
              </a:ext>
            </a:extLst>
          </p:cNvPr>
          <p:cNvSpPr>
            <a:spLocks noGrp="1"/>
          </p:cNvSpPr>
          <p:nvPr>
            <p:ph type="title"/>
          </p:nvPr>
        </p:nvSpPr>
        <p:spPr>
          <a:xfrm>
            <a:off x="1066800" y="782128"/>
            <a:ext cx="3705225" cy="1275272"/>
          </a:xfrm>
        </p:spPr>
        <p:txBody>
          <a:bodyPr anchor="b">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3C0F677-F177-6DED-1920-685B9D9FF254}"/>
              </a:ext>
            </a:extLst>
          </p:cNvPr>
          <p:cNvSpPr>
            <a:spLocks noGrp="1"/>
          </p:cNvSpPr>
          <p:nvPr>
            <p:ph type="pic" idx="1"/>
          </p:nvPr>
        </p:nvSpPr>
        <p:spPr>
          <a:xfrm>
            <a:off x="5183188" y="1143000"/>
            <a:ext cx="5980112"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C4D1CB1-2109-480E-8904-4077C94D6E7D}"/>
              </a:ext>
            </a:extLst>
          </p:cNvPr>
          <p:cNvSpPr>
            <a:spLocks noGrp="1"/>
          </p:cNvSpPr>
          <p:nvPr>
            <p:ph type="body" sz="half" idx="2"/>
          </p:nvPr>
        </p:nvSpPr>
        <p:spPr>
          <a:xfrm>
            <a:off x="1066800" y="2057400"/>
            <a:ext cx="3705225" cy="36576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0DB38-7CB9-2140-BC21-6D2E7DD0B6B5}"/>
              </a:ext>
            </a:extLst>
          </p:cNvPr>
          <p:cNvSpPr>
            <a:spLocks noGrp="1"/>
          </p:cNvSpPr>
          <p:nvPr>
            <p:ph type="dt" sz="half" idx="10"/>
          </p:nvPr>
        </p:nvSpPr>
        <p:spPr/>
        <p:txBody>
          <a:bodyPr/>
          <a:lstStyle/>
          <a:p>
            <a:fld id="{1E351CED-465B-40B5-ADCE-957C918F227B}" type="datetimeFigureOut">
              <a:rPr lang="en-US" smtClean="0"/>
              <a:t>11/20/2023</a:t>
            </a:fld>
            <a:endParaRPr lang="en-US"/>
          </a:p>
        </p:txBody>
      </p:sp>
      <p:sp>
        <p:nvSpPr>
          <p:cNvPr id="6" name="Footer Placeholder 5">
            <a:extLst>
              <a:ext uri="{FF2B5EF4-FFF2-40B4-BE49-F238E27FC236}">
                <a16:creationId xmlns:a16="http://schemas.microsoft.com/office/drawing/2014/main" id="{C7B448AD-3B1D-4B5E-CAB9-BB5FD2CDEB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EEF53D-CF5A-87A2-E973-3B8CCDEBAA2B}"/>
              </a:ext>
            </a:extLst>
          </p:cNvPr>
          <p:cNvSpPr>
            <a:spLocks noGrp="1"/>
          </p:cNvSpPr>
          <p:nvPr>
            <p:ph type="sldNum" sz="quarter" idx="12"/>
          </p:nvPr>
        </p:nvSpPr>
        <p:spPr/>
        <p:txBody>
          <a:bodyPr/>
          <a:lstStyle/>
          <a:p>
            <a:fld id="{5A33CB2A-1702-4C1D-9CC4-8D472D39F19E}" type="slidenum">
              <a:rPr lang="en-US" smtClean="0"/>
              <a:t>‹nr.›</a:t>
            </a:fld>
            <a:endParaRPr lang="en-US"/>
          </a:p>
        </p:txBody>
      </p:sp>
    </p:spTree>
    <p:extLst>
      <p:ext uri="{BB962C8B-B14F-4D97-AF65-F5344CB8AC3E}">
        <p14:creationId xmlns:p14="http://schemas.microsoft.com/office/powerpoint/2010/main" val="135971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1F4A25-A386-9574-775C-E5E5F9FC352A}"/>
              </a:ext>
            </a:extLst>
          </p:cNvPr>
          <p:cNvSpPr>
            <a:spLocks noGrp="1"/>
          </p:cNvSpPr>
          <p:nvPr>
            <p:ph type="title"/>
          </p:nvPr>
        </p:nvSpPr>
        <p:spPr>
          <a:xfrm>
            <a:off x="1066800" y="936841"/>
            <a:ext cx="8886884" cy="95366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4F7885F-2B7B-74DB-9996-E0ACEBC9DB25}"/>
              </a:ext>
            </a:extLst>
          </p:cNvPr>
          <p:cNvSpPr>
            <a:spLocks noGrp="1"/>
          </p:cNvSpPr>
          <p:nvPr>
            <p:ph type="body" idx="1"/>
          </p:nvPr>
        </p:nvSpPr>
        <p:spPr>
          <a:xfrm>
            <a:off x="1069848" y="2139696"/>
            <a:ext cx="8883836" cy="36776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804F519-BA47-2B81-CC1C-7E1F119EC69E}"/>
              </a:ext>
            </a:extLst>
          </p:cNvPr>
          <p:cNvSpPr>
            <a:spLocks noGrp="1"/>
          </p:cNvSpPr>
          <p:nvPr>
            <p:ph type="dt" sz="half" idx="2"/>
          </p:nvPr>
        </p:nvSpPr>
        <p:spPr>
          <a:xfrm rot="5400000">
            <a:off x="10477379" y="4629744"/>
            <a:ext cx="2653508" cy="365125"/>
          </a:xfrm>
          <a:prstGeom prst="rect">
            <a:avLst/>
          </a:prstGeom>
        </p:spPr>
        <p:txBody>
          <a:bodyPr vert="horz" lIns="91440" tIns="45720" rIns="91440" bIns="45720" rtlCol="0" anchor="ctr"/>
          <a:lstStyle>
            <a:lvl1pPr algn="r">
              <a:defRPr sz="900">
                <a:solidFill>
                  <a:schemeClr val="tx1"/>
                </a:solidFill>
              </a:defRPr>
            </a:lvl1pPr>
          </a:lstStyle>
          <a:p>
            <a:fld id="{1E351CED-465B-40B5-ADCE-957C918F227B}" type="datetimeFigureOut">
              <a:rPr lang="en-US" smtClean="0"/>
              <a:t>11/20/2023</a:t>
            </a:fld>
            <a:endParaRPr lang="en-US"/>
          </a:p>
        </p:txBody>
      </p:sp>
      <p:sp>
        <p:nvSpPr>
          <p:cNvPr id="5" name="Footer Placeholder 4">
            <a:extLst>
              <a:ext uri="{FF2B5EF4-FFF2-40B4-BE49-F238E27FC236}">
                <a16:creationId xmlns:a16="http://schemas.microsoft.com/office/drawing/2014/main" id="{BE952D7B-C352-1630-4C3D-7D5983C04D4A}"/>
              </a:ext>
            </a:extLst>
          </p:cNvPr>
          <p:cNvSpPr>
            <a:spLocks noGrp="1"/>
          </p:cNvSpPr>
          <p:nvPr>
            <p:ph type="ftr" sz="quarter" idx="3"/>
          </p:nvPr>
        </p:nvSpPr>
        <p:spPr>
          <a:xfrm>
            <a:off x="8610602" y="6318446"/>
            <a:ext cx="2743198" cy="365125"/>
          </a:xfrm>
          <a:prstGeom prst="rect">
            <a:avLst/>
          </a:prstGeom>
        </p:spPr>
        <p:txBody>
          <a:bodyPr vert="horz" lIns="91440" tIns="45720" rIns="91440" bIns="45720" rtlCol="0" anchor="ctr"/>
          <a:lstStyle>
            <a:lvl1pPr algn="r">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F96E04F0-DF9B-480B-CC46-BAE7A81FB7E6}"/>
              </a:ext>
            </a:extLst>
          </p:cNvPr>
          <p:cNvSpPr>
            <a:spLocks noGrp="1"/>
          </p:cNvSpPr>
          <p:nvPr>
            <p:ph type="sldNum" sz="quarter" idx="4"/>
          </p:nvPr>
        </p:nvSpPr>
        <p:spPr>
          <a:xfrm>
            <a:off x="11353800" y="6318446"/>
            <a:ext cx="615696" cy="365125"/>
          </a:xfrm>
          <a:prstGeom prst="rect">
            <a:avLst/>
          </a:prstGeom>
        </p:spPr>
        <p:txBody>
          <a:bodyPr vert="horz" lIns="91440" tIns="45720" rIns="91440" bIns="45720" rtlCol="0" anchor="ctr"/>
          <a:lstStyle>
            <a:lvl1pPr algn="r">
              <a:defRPr sz="1600" b="1">
                <a:solidFill>
                  <a:schemeClr val="tx1"/>
                </a:solidFill>
              </a:defRPr>
            </a:lvl1pPr>
          </a:lstStyle>
          <a:p>
            <a:fld id="{5A33CB2A-1702-4C1D-9CC4-8D472D39F19E}" type="slidenum">
              <a:rPr lang="en-US" smtClean="0"/>
              <a:t>‹nr.›</a:t>
            </a:fld>
            <a:endParaRPr lang="en-US"/>
          </a:p>
        </p:txBody>
      </p:sp>
    </p:spTree>
    <p:extLst>
      <p:ext uri="{BB962C8B-B14F-4D97-AF65-F5344CB8AC3E}">
        <p14:creationId xmlns:p14="http://schemas.microsoft.com/office/powerpoint/2010/main" val="397017992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698" r:id="rId6"/>
    <p:sldLayoutId id="2147483694" r:id="rId7"/>
    <p:sldLayoutId id="2147483695" r:id="rId8"/>
    <p:sldLayoutId id="2147483696" r:id="rId9"/>
    <p:sldLayoutId id="2147483697" r:id="rId10"/>
    <p:sldLayoutId id="2147483699" r:id="rId11"/>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54864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7772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8">
            <a:extLst>
              <a:ext uri="{FF2B5EF4-FFF2-40B4-BE49-F238E27FC236}">
                <a16:creationId xmlns:a16="http://schemas.microsoft.com/office/drawing/2014/main" id="{C4F049F8-87E1-403E-2A50-2F4544BF8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3" descr="Afbeelding met Kleurrijkheid, waas, natuur&#10;&#10;Automatisch gegenereerde beschrijving">
            <a:extLst>
              <a:ext uri="{FF2B5EF4-FFF2-40B4-BE49-F238E27FC236}">
                <a16:creationId xmlns:a16="http://schemas.microsoft.com/office/drawing/2014/main" id="{555DE727-21FE-28DE-E434-9B731D65C538}"/>
              </a:ext>
            </a:extLst>
          </p:cNvPr>
          <p:cNvPicPr>
            <a:picLocks noChangeAspect="1"/>
          </p:cNvPicPr>
          <p:nvPr/>
        </p:nvPicPr>
        <p:blipFill rotWithShape="1">
          <a:blip r:embed="rId2"/>
          <a:srcRect t="7207" b="36543"/>
          <a:stretch/>
        </p:blipFill>
        <p:spPr>
          <a:xfrm>
            <a:off x="20" y="10"/>
            <a:ext cx="12191979" cy="6857989"/>
          </a:xfrm>
          <a:prstGeom prst="rect">
            <a:avLst/>
          </a:prstGeom>
        </p:spPr>
      </p:pic>
      <p:sp>
        <p:nvSpPr>
          <p:cNvPr id="15" name="Freeform: Shape 10">
            <a:extLst>
              <a:ext uri="{FF2B5EF4-FFF2-40B4-BE49-F238E27FC236}">
                <a16:creationId xmlns:a16="http://schemas.microsoft.com/office/drawing/2014/main" id="{DD29B6E1-6E86-A1A0-2491-E5B84B3AA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540000" flipH="1">
            <a:off x="1035555" y="1445436"/>
            <a:ext cx="11191887" cy="5509960"/>
          </a:xfrm>
          <a:custGeom>
            <a:avLst/>
            <a:gdLst>
              <a:gd name="connsiteX0" fmla="*/ 75794 w 11191887"/>
              <a:gd name="connsiteY0" fmla="*/ 5509960 h 5509960"/>
              <a:gd name="connsiteX1" fmla="*/ 11191887 w 11191887"/>
              <a:gd name="connsiteY1" fmla="*/ 5315928 h 5509960"/>
              <a:gd name="connsiteX2" fmla="*/ 5163097 w 11191887"/>
              <a:gd name="connsiteY2" fmla="*/ 753031 h 5509960"/>
              <a:gd name="connsiteX3" fmla="*/ 5078820 w 11191887"/>
              <a:gd name="connsiteY3" fmla="*/ 692507 h 5509960"/>
              <a:gd name="connsiteX4" fmla="*/ 2926071 w 11191887"/>
              <a:gd name="connsiteY4" fmla="*/ 1150 h 5509960"/>
              <a:gd name="connsiteX5" fmla="*/ 2692814 w 11191887"/>
              <a:gd name="connsiteY5" fmla="*/ 2336 h 5509960"/>
              <a:gd name="connsiteX6" fmla="*/ 95718 w 11191887"/>
              <a:gd name="connsiteY6" fmla="*/ 1073885 h 5509960"/>
              <a:gd name="connsiteX7" fmla="*/ 0 w 11191887"/>
              <a:gd name="connsiteY7" fmla="*/ 1167726 h 5509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91887" h="5509960">
                <a:moveTo>
                  <a:pt x="75794" y="5509960"/>
                </a:moveTo>
                <a:lnTo>
                  <a:pt x="11191887" y="5315928"/>
                </a:lnTo>
                <a:lnTo>
                  <a:pt x="5163097" y="753031"/>
                </a:lnTo>
                <a:lnTo>
                  <a:pt x="5078820" y="692507"/>
                </a:lnTo>
                <a:cubicBezTo>
                  <a:pt x="4421358" y="245206"/>
                  <a:pt x="3672983" y="19009"/>
                  <a:pt x="2926071" y="1150"/>
                </a:cubicBezTo>
                <a:cubicBezTo>
                  <a:pt x="2848268" y="-711"/>
                  <a:pt x="2770480" y="-310"/>
                  <a:pt x="2692814" y="2336"/>
                </a:cubicBezTo>
                <a:cubicBezTo>
                  <a:pt x="1746244" y="34591"/>
                  <a:pt x="817542" y="400481"/>
                  <a:pt x="95718" y="1073885"/>
                </a:cubicBezTo>
                <a:lnTo>
                  <a:pt x="0" y="1167726"/>
                </a:lnTo>
                <a:close/>
              </a:path>
            </a:pathLst>
          </a:custGeom>
          <a:gradFill>
            <a:gsLst>
              <a:gs pos="23000">
                <a:schemeClr val="bg2">
                  <a:alpha val="68000"/>
                </a:schemeClr>
              </a:gs>
              <a:gs pos="100000">
                <a:schemeClr val="accent1">
                  <a:lumMod val="60000"/>
                  <a:lumOff val="40000"/>
                  <a:alpha val="78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754A6BC4-8DDD-4B59-B1D5-297522EA3339}"/>
              </a:ext>
            </a:extLst>
          </p:cNvPr>
          <p:cNvSpPr>
            <a:spLocks noGrp="1"/>
          </p:cNvSpPr>
          <p:nvPr>
            <p:ph type="ctrTitle"/>
          </p:nvPr>
        </p:nvSpPr>
        <p:spPr>
          <a:xfrm>
            <a:off x="5882446" y="3092651"/>
            <a:ext cx="5429290" cy="2142559"/>
          </a:xfrm>
        </p:spPr>
        <p:txBody>
          <a:bodyPr>
            <a:normAutofit/>
          </a:bodyPr>
          <a:lstStyle/>
          <a:p>
            <a:pPr algn="r">
              <a:lnSpc>
                <a:spcPct val="90000"/>
              </a:lnSpc>
            </a:pPr>
            <a:r>
              <a:rPr lang="nl-NL" sz="3700" dirty="0">
                <a:solidFill>
                  <a:srgbClr val="0070C0"/>
                </a:solidFill>
              </a:rPr>
              <a:t>Achter de Schermen in</a:t>
            </a:r>
            <a:br>
              <a:rPr lang="nl-NL" sz="3700" dirty="0">
                <a:solidFill>
                  <a:srgbClr val="0070C0"/>
                </a:solidFill>
              </a:rPr>
            </a:br>
            <a:r>
              <a:rPr lang="nl-NL" sz="3700" dirty="0">
                <a:solidFill>
                  <a:srgbClr val="0070C0"/>
                </a:solidFill>
              </a:rPr>
              <a:t>Gelderland</a:t>
            </a:r>
            <a:br>
              <a:rPr lang="nl-NL" sz="3700" dirty="0">
                <a:solidFill>
                  <a:srgbClr val="0070C0"/>
                </a:solidFill>
              </a:rPr>
            </a:br>
            <a:endParaRPr lang="nl-NL" sz="3700" dirty="0">
              <a:solidFill>
                <a:srgbClr val="0070C0"/>
              </a:solidFill>
            </a:endParaRPr>
          </a:p>
        </p:txBody>
      </p:sp>
      <p:sp>
        <p:nvSpPr>
          <p:cNvPr id="3" name="Ondertitel 2">
            <a:extLst>
              <a:ext uri="{FF2B5EF4-FFF2-40B4-BE49-F238E27FC236}">
                <a16:creationId xmlns:a16="http://schemas.microsoft.com/office/drawing/2014/main" id="{693C21C7-3215-890D-A8E1-490E461D1F43}"/>
              </a:ext>
            </a:extLst>
          </p:cNvPr>
          <p:cNvSpPr>
            <a:spLocks noGrp="1"/>
          </p:cNvSpPr>
          <p:nvPr>
            <p:ph type="subTitle" idx="1"/>
          </p:nvPr>
        </p:nvSpPr>
        <p:spPr>
          <a:xfrm>
            <a:off x="5829817" y="5409639"/>
            <a:ext cx="5481920" cy="908807"/>
          </a:xfrm>
        </p:spPr>
        <p:txBody>
          <a:bodyPr>
            <a:normAutofit/>
          </a:bodyPr>
          <a:lstStyle/>
          <a:p>
            <a:pPr algn="r">
              <a:lnSpc>
                <a:spcPct val="110000"/>
              </a:lnSpc>
            </a:pPr>
            <a:r>
              <a:rPr lang="nl-NL" sz="1100" dirty="0">
                <a:solidFill>
                  <a:srgbClr val="0070C0"/>
                </a:solidFill>
              </a:rPr>
              <a:t>Feiten en cijfers en drie spannende casussen vanuit dubbel perspectief:</a:t>
            </a:r>
          </a:p>
          <a:p>
            <a:pPr algn="r">
              <a:lnSpc>
                <a:spcPct val="110000"/>
              </a:lnSpc>
            </a:pPr>
            <a:r>
              <a:rPr lang="nl-NL" sz="1100" dirty="0">
                <a:solidFill>
                  <a:srgbClr val="0070C0"/>
                </a:solidFill>
              </a:rPr>
              <a:t> politiek (Corrie-Christine) en ambtelijk (René Nijhof)</a:t>
            </a:r>
          </a:p>
          <a:p>
            <a:pPr algn="r">
              <a:lnSpc>
                <a:spcPct val="110000"/>
              </a:lnSpc>
            </a:pPr>
            <a:r>
              <a:rPr lang="nl-NL" sz="1100" dirty="0">
                <a:solidFill>
                  <a:srgbClr val="0070C0"/>
                </a:solidFill>
              </a:rPr>
              <a:t>En vooral jullie interactie! </a:t>
            </a:r>
          </a:p>
        </p:txBody>
      </p:sp>
    </p:spTree>
    <p:extLst>
      <p:ext uri="{BB962C8B-B14F-4D97-AF65-F5344CB8AC3E}">
        <p14:creationId xmlns:p14="http://schemas.microsoft.com/office/powerpoint/2010/main" val="4018115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CD7E89-6E47-77D4-621E-B6EECC4A45FB}"/>
              </a:ext>
            </a:extLst>
          </p:cNvPr>
          <p:cNvSpPr>
            <a:spLocks noGrp="1"/>
          </p:cNvSpPr>
          <p:nvPr>
            <p:ph type="title"/>
          </p:nvPr>
        </p:nvSpPr>
        <p:spPr>
          <a:xfrm>
            <a:off x="966263" y="536193"/>
            <a:ext cx="10044836" cy="2355418"/>
          </a:xfrm>
        </p:spPr>
        <p:txBody>
          <a:bodyPr>
            <a:normAutofit fontScale="90000"/>
          </a:bodyPr>
          <a:lstStyle/>
          <a:p>
            <a:pPr fontAlgn="base"/>
            <a:r>
              <a:rPr lang="nl-NL" sz="1800" b="0" dirty="0">
                <a:solidFill>
                  <a:srgbClr val="1A9931"/>
                </a:solidFill>
                <a:effectLst/>
                <a:latin typeface="Open Sans" panose="020B0606030504020204" pitchFamily="34" charset="0"/>
              </a:rPr>
              <a:t>2017: NEE tegen laagvliegende vliegtuigen over de gemeente Ede en de Hoge Veluwe</a:t>
            </a:r>
            <a:br>
              <a:rPr lang="nl-NL" sz="1800" b="0" dirty="0">
                <a:solidFill>
                  <a:srgbClr val="1A9931"/>
                </a:solidFill>
                <a:effectLst/>
                <a:latin typeface="Open Sans" panose="020B0606030504020204" pitchFamily="34" charset="0"/>
              </a:rPr>
            </a:br>
            <a:r>
              <a:rPr lang="nl-NL" sz="1800" b="1" dirty="0">
                <a:effectLst/>
                <a:latin typeface="Open Sans" panose="020B0606030504020204" pitchFamily="34" charset="0"/>
              </a:rPr>
              <a:t>8.169 ondertekeningen</a:t>
            </a:r>
            <a:br>
              <a:rPr lang="nl-NL" sz="1800" b="1" dirty="0">
                <a:effectLst/>
                <a:latin typeface="Open Sans" panose="020B0606030504020204" pitchFamily="34" charset="0"/>
              </a:rPr>
            </a:br>
            <a:r>
              <a:rPr lang="nl-NL" sz="1800" b="0" dirty="0">
                <a:effectLst/>
                <a:latin typeface="Open Sans" panose="020B0606030504020204" pitchFamily="34" charset="0"/>
              </a:rPr>
              <a:t>Vanaf 2019 zal de vliegroute vanuit Lelystad Airport lopen over de gemeente Ede. Het betreft laagvliegende vliegtuigen met enorme geluidsoverlast en vervuiling tot gevolg. Ede, Bennekom, Harskamp, Otterlo en Nederlands grootste natuurgebied nationaal park de Hoge Veluwe worden zwaar getroffen.</a:t>
            </a:r>
            <a:br>
              <a:rPr lang="nl-NL" sz="1800" b="0" dirty="0">
                <a:effectLst/>
                <a:latin typeface="Open Sans" panose="020B0606030504020204" pitchFamily="34" charset="0"/>
              </a:rPr>
            </a:br>
            <a:r>
              <a:rPr lang="nl-NL" sz="1800" b="0" dirty="0">
                <a:solidFill>
                  <a:srgbClr val="63AB42"/>
                </a:solidFill>
                <a:effectLst/>
                <a:latin typeface="Open Sans" panose="020B0606030504020204" pitchFamily="34" charset="0"/>
              </a:rPr>
              <a:t>Petitie</a:t>
            </a:r>
            <a:br>
              <a:rPr lang="nl-NL" b="0" dirty="0">
                <a:solidFill>
                  <a:srgbClr val="63AB42"/>
                </a:solidFill>
                <a:effectLst/>
                <a:latin typeface="Open Sans" panose="020B0606030504020204" pitchFamily="34" charset="0"/>
              </a:rPr>
            </a:br>
            <a:endParaRPr lang="nl-NL" dirty="0"/>
          </a:p>
        </p:txBody>
      </p:sp>
      <p:sp>
        <p:nvSpPr>
          <p:cNvPr id="3" name="Tijdelijke aanduiding voor tekst 2">
            <a:extLst>
              <a:ext uri="{FF2B5EF4-FFF2-40B4-BE49-F238E27FC236}">
                <a16:creationId xmlns:a16="http://schemas.microsoft.com/office/drawing/2014/main" id="{E2312D4F-90F4-0B32-5922-A540BE5EF6D3}"/>
              </a:ext>
            </a:extLst>
          </p:cNvPr>
          <p:cNvSpPr>
            <a:spLocks noGrp="1"/>
          </p:cNvSpPr>
          <p:nvPr>
            <p:ph type="body" idx="1"/>
          </p:nvPr>
        </p:nvSpPr>
        <p:spPr>
          <a:xfrm>
            <a:off x="2633296" y="2196611"/>
            <a:ext cx="4934930" cy="4387535"/>
          </a:xfrm>
        </p:spPr>
        <p:txBody>
          <a:bodyPr/>
          <a:lstStyle/>
          <a:p>
            <a:r>
              <a:rPr lang="nl-NL" dirty="0"/>
              <a:t>De route Lelystad in 2017:</a:t>
            </a:r>
          </a:p>
        </p:txBody>
      </p:sp>
      <p:pic>
        <p:nvPicPr>
          <p:cNvPr id="3074" name="Picture 2" descr="Route b ede">
            <a:extLst>
              <a:ext uri="{FF2B5EF4-FFF2-40B4-BE49-F238E27FC236}">
                <a16:creationId xmlns:a16="http://schemas.microsoft.com/office/drawing/2014/main" id="{1423F768-BDFC-7097-768C-4EE8F8AE26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6147" y="2840631"/>
            <a:ext cx="4781064" cy="3794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4319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707FAE-C49A-6950-84FA-FA5E381B8E45}"/>
              </a:ext>
            </a:extLst>
          </p:cNvPr>
          <p:cNvSpPr>
            <a:spLocks noGrp="1"/>
          </p:cNvSpPr>
          <p:nvPr>
            <p:ph type="title"/>
          </p:nvPr>
        </p:nvSpPr>
        <p:spPr>
          <a:xfrm>
            <a:off x="780351" y="789927"/>
            <a:ext cx="10537143" cy="2360205"/>
          </a:xfrm>
        </p:spPr>
        <p:txBody>
          <a:bodyPr>
            <a:normAutofit fontScale="90000"/>
          </a:bodyPr>
          <a:lstStyle/>
          <a:p>
            <a:r>
              <a:rPr lang="nl-NL" dirty="0"/>
              <a:t>2022: Vaste aanvliegroutes en vaste vertrekroutes (definitief 2024)</a:t>
            </a:r>
            <a:br>
              <a:rPr lang="nl-NL" dirty="0"/>
            </a:br>
            <a:endParaRPr lang="nl-NL" dirty="0"/>
          </a:p>
        </p:txBody>
      </p:sp>
      <p:sp>
        <p:nvSpPr>
          <p:cNvPr id="4" name="Tijdelijke aanduiding voor tekst 2">
            <a:extLst>
              <a:ext uri="{FF2B5EF4-FFF2-40B4-BE49-F238E27FC236}">
                <a16:creationId xmlns:a16="http://schemas.microsoft.com/office/drawing/2014/main" id="{761DE276-D2B9-2E6A-471A-BACC4915B519}"/>
              </a:ext>
            </a:extLst>
          </p:cNvPr>
          <p:cNvSpPr>
            <a:spLocks noGrp="1"/>
          </p:cNvSpPr>
          <p:nvPr>
            <p:ph type="body" idx="1"/>
          </p:nvPr>
        </p:nvSpPr>
        <p:spPr>
          <a:xfrm rot="10800000" flipV="1">
            <a:off x="984736" y="2602523"/>
            <a:ext cx="8953977" cy="547609"/>
          </a:xfrm>
        </p:spPr>
        <p:txBody>
          <a:bodyPr>
            <a:normAutofit fontScale="47500" lnSpcReduction="20000"/>
          </a:bodyPr>
          <a:lstStyle/>
          <a:p>
            <a:r>
              <a:rPr lang="nl-NL" dirty="0"/>
              <a:t>4</a:t>
            </a:r>
            <a:r>
              <a:rPr lang="nl-NL" baseline="30000" dirty="0"/>
              <a:t>de</a:t>
            </a:r>
            <a:r>
              <a:rPr lang="nl-NL" dirty="0"/>
              <a:t> aanvliegroute Schiphol:</a:t>
            </a:r>
          </a:p>
          <a:p>
            <a:r>
              <a:rPr lang="nl-NL" dirty="0"/>
              <a:t>19% invliegend verkeer over Ede ….. 120 per dag …. 42.000 per jaar op ca. 2km hoogte ….</a:t>
            </a:r>
          </a:p>
        </p:txBody>
      </p:sp>
      <p:pic>
        <p:nvPicPr>
          <p:cNvPr id="4100" name="Picture 4" descr="vierde aanvliegroute schiphol">
            <a:extLst>
              <a:ext uri="{FF2B5EF4-FFF2-40B4-BE49-F238E27FC236}">
                <a16:creationId xmlns:a16="http://schemas.microsoft.com/office/drawing/2014/main" id="{926B3C6A-5463-5FF8-B2E5-9F10AE7437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736" y="3518266"/>
            <a:ext cx="4922227" cy="2888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871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679CEC-2002-DEFD-CB1A-0A619A53178B}"/>
              </a:ext>
            </a:extLst>
          </p:cNvPr>
          <p:cNvSpPr>
            <a:spLocks noGrp="1"/>
          </p:cNvSpPr>
          <p:nvPr>
            <p:ph type="title"/>
          </p:nvPr>
        </p:nvSpPr>
        <p:spPr>
          <a:xfrm>
            <a:off x="1066800" y="1024304"/>
            <a:ext cx="8749812" cy="1837592"/>
          </a:xfrm>
        </p:spPr>
        <p:txBody>
          <a:bodyPr>
            <a:normAutofit/>
          </a:bodyPr>
          <a:lstStyle/>
          <a:p>
            <a:r>
              <a:rPr lang="nl-NL" dirty="0"/>
              <a:t>Herindeling Barneveld-Scherpenzeel afgeblazen</a:t>
            </a:r>
          </a:p>
        </p:txBody>
      </p:sp>
      <p:sp>
        <p:nvSpPr>
          <p:cNvPr id="3" name="Tijdelijke aanduiding voor tekst 2">
            <a:extLst>
              <a:ext uri="{FF2B5EF4-FFF2-40B4-BE49-F238E27FC236}">
                <a16:creationId xmlns:a16="http://schemas.microsoft.com/office/drawing/2014/main" id="{A33857FA-1CEF-7F45-7363-7ADFD759B4F3}"/>
              </a:ext>
            </a:extLst>
          </p:cNvPr>
          <p:cNvSpPr>
            <a:spLocks noGrp="1"/>
          </p:cNvSpPr>
          <p:nvPr>
            <p:ph type="body" idx="1"/>
          </p:nvPr>
        </p:nvSpPr>
        <p:spPr>
          <a:xfrm>
            <a:off x="1066800" y="3675185"/>
            <a:ext cx="7839808" cy="1019907"/>
          </a:xfrm>
        </p:spPr>
        <p:txBody>
          <a:bodyPr>
            <a:normAutofit/>
          </a:bodyPr>
          <a:lstStyle/>
          <a:p>
            <a:r>
              <a:rPr lang="nl-NL" dirty="0"/>
              <a:t>Hoe een politiek geschil tot persoonlijk drama verwordt……. Voor meerdere betrokkenen </a:t>
            </a:r>
          </a:p>
        </p:txBody>
      </p:sp>
    </p:spTree>
    <p:extLst>
      <p:ext uri="{BB962C8B-B14F-4D97-AF65-F5344CB8AC3E}">
        <p14:creationId xmlns:p14="http://schemas.microsoft.com/office/powerpoint/2010/main" val="803556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E5DE732E-88BE-71BC-56B5-24EEF9B81233}"/>
              </a:ext>
            </a:extLst>
          </p:cNvPr>
          <p:cNvSpPr>
            <a:spLocks noGrp="1" noChangeArrowheads="1"/>
          </p:cNvSpPr>
          <p:nvPr>
            <p:ph type="title"/>
          </p:nvPr>
        </p:nvSpPr>
        <p:spPr bwMode="auto">
          <a:xfrm>
            <a:off x="1031630" y="1026401"/>
            <a:ext cx="868826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a:ln>
                  <a:noFill/>
                </a:ln>
                <a:solidFill>
                  <a:srgbClr val="666666"/>
                </a:solidFill>
                <a:effectLst/>
                <a:latin typeface="Effra-Bold"/>
              </a:rPr>
              <a:t>NOS </a:t>
            </a:r>
            <a:r>
              <a:rPr kumimoji="0" lang="nl-NL" altLang="nl-NL" sz="1200" b="0" i="0" u="none" strike="noStrike" cap="none" normalizeH="0" baseline="0" dirty="0" err="1">
                <a:ln>
                  <a:noFill/>
                </a:ln>
                <a:solidFill>
                  <a:srgbClr val="666666"/>
                </a:solidFill>
                <a:effectLst/>
                <a:latin typeface="Effra-Bold"/>
              </a:rPr>
              <a:t>Nieuws•Donderdag</a:t>
            </a:r>
            <a:r>
              <a:rPr kumimoji="0" lang="nl-NL" altLang="nl-NL" sz="1200" b="0" i="0" u="none" strike="noStrike" cap="none" normalizeH="0" baseline="0" dirty="0">
                <a:ln>
                  <a:noFill/>
                </a:ln>
                <a:solidFill>
                  <a:srgbClr val="666666"/>
                </a:solidFill>
                <a:effectLst/>
                <a:latin typeface="Effra-Bold"/>
              </a:rPr>
              <a:t> 7 oktober 2021, 19:30</a:t>
            </a:r>
            <a:endParaRPr kumimoji="0" lang="nl-NL" altLang="nl-NL" sz="2400" b="1" i="0" u="none" strike="noStrike" cap="none" normalizeH="0" baseline="0" dirty="0">
              <a:ln>
                <a:noFill/>
              </a:ln>
              <a:solidFill>
                <a:srgbClr val="222222"/>
              </a:solidFill>
              <a:effectLst/>
              <a:latin typeface="Effra-Bold"/>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2400" b="1" i="0" u="none" strike="noStrike" cap="none" normalizeH="0" baseline="0" dirty="0">
                <a:ln>
                  <a:noFill/>
                </a:ln>
                <a:solidFill>
                  <a:srgbClr val="222222"/>
                </a:solidFill>
                <a:effectLst/>
                <a:latin typeface="Effra-Bold"/>
              </a:rPr>
              <a:t>Minister trekt stekker uit herindeling, Scherpenzeel blijft zelfstandig</a:t>
            </a:r>
          </a:p>
          <a:p>
            <a:pPr marL="0" marR="0" lvl="0" indent="0" algn="l" defTabSz="914400" rtl="0" eaLnBrk="0" fontAlgn="base" latinLnBrk="0" hangingPunct="0">
              <a:lnSpc>
                <a:spcPct val="100000"/>
              </a:lnSpc>
              <a:spcBef>
                <a:spcPct val="0"/>
              </a:spcBef>
              <a:spcAft>
                <a:spcPct val="0"/>
              </a:spcAft>
              <a:buClrTx/>
              <a:buSzTx/>
              <a:buFontTx/>
              <a:buNone/>
              <a:tabLst/>
            </a:pPr>
            <a:br>
              <a:rPr kumimoji="0" lang="nl-NL" altLang="nl-NL" sz="1200" b="0" i="0" u="none" strike="noStrike" cap="none" normalizeH="0" baseline="0" dirty="0">
                <a:ln>
                  <a:noFill/>
                </a:ln>
                <a:solidFill>
                  <a:srgbClr val="000000"/>
                </a:solidFill>
                <a:effectLst/>
                <a:latin typeface="Helvetica Neue"/>
              </a:rPr>
            </a:b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pic>
        <p:nvPicPr>
          <p:cNvPr id="5123" name="Picture 3" descr="Scherpenzeel Zelfstandig, profile picture">
            <a:extLst>
              <a:ext uri="{FF2B5EF4-FFF2-40B4-BE49-F238E27FC236}">
                <a16:creationId xmlns:a16="http://schemas.microsoft.com/office/drawing/2014/main" id="{06EBE098-DFF2-66F5-A28F-2F3CE44F2B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2224" y="1816537"/>
            <a:ext cx="3048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7D30D67F-AD1A-60CA-9474-0F54EEA99686}"/>
              </a:ext>
            </a:extLst>
          </p:cNvPr>
          <p:cNvSpPr txBox="1"/>
          <p:nvPr/>
        </p:nvSpPr>
        <p:spPr>
          <a:xfrm>
            <a:off x="1096324" y="4935845"/>
            <a:ext cx="8623571" cy="1754326"/>
          </a:xfrm>
          <a:prstGeom prst="rect">
            <a:avLst/>
          </a:prstGeom>
          <a:noFill/>
        </p:spPr>
        <p:txBody>
          <a:bodyPr wrap="square" rtlCol="0">
            <a:spAutoFit/>
          </a:bodyPr>
          <a:lstStyle/>
          <a:p>
            <a:r>
              <a:rPr lang="nl-NL" b="1" dirty="0" err="1"/>
              <a:t>CdK</a:t>
            </a:r>
            <a:r>
              <a:rPr lang="nl-NL" b="1" dirty="0"/>
              <a:t> en waarnemend burgemeester vechten met elkaar in de rechtbank over het ontslag…….</a:t>
            </a:r>
          </a:p>
          <a:p>
            <a:endParaRPr lang="nl-NL" b="1" dirty="0"/>
          </a:p>
          <a:p>
            <a:pPr algn="l"/>
            <a:r>
              <a:rPr lang="nl-NL" b="0" i="0" dirty="0">
                <a:solidFill>
                  <a:srgbClr val="666666"/>
                </a:solidFill>
                <a:effectLst/>
                <a:latin typeface="Effra-Bold"/>
              </a:rPr>
              <a:t>NOS </a:t>
            </a:r>
            <a:r>
              <a:rPr lang="nl-NL" b="0" i="0" dirty="0" err="1">
                <a:solidFill>
                  <a:srgbClr val="666666"/>
                </a:solidFill>
                <a:effectLst/>
                <a:latin typeface="Effra-Bold"/>
              </a:rPr>
              <a:t>Nieuws•Vrijdag</a:t>
            </a:r>
            <a:r>
              <a:rPr lang="nl-NL" b="0" i="0" dirty="0">
                <a:solidFill>
                  <a:srgbClr val="666666"/>
                </a:solidFill>
                <a:effectLst/>
                <a:latin typeface="Effra-Bold"/>
              </a:rPr>
              <a:t> 26 november 2021, 16:53</a:t>
            </a:r>
          </a:p>
          <a:p>
            <a:pPr algn="l"/>
            <a:r>
              <a:rPr lang="nl-NL" b="1" i="0" dirty="0">
                <a:solidFill>
                  <a:srgbClr val="222222"/>
                </a:solidFill>
                <a:effectLst/>
                <a:latin typeface="Effra-Bold"/>
              </a:rPr>
              <a:t>Ontslagen burgemeester Scherpenzeel krijgt ongelijk in herindelingskwestie</a:t>
            </a:r>
          </a:p>
          <a:p>
            <a:endParaRPr lang="nl-NL" b="1" dirty="0"/>
          </a:p>
        </p:txBody>
      </p:sp>
    </p:spTree>
    <p:extLst>
      <p:ext uri="{BB962C8B-B14F-4D97-AF65-F5344CB8AC3E}">
        <p14:creationId xmlns:p14="http://schemas.microsoft.com/office/powerpoint/2010/main" val="18413510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86E327-3C59-40F4-FF6C-FB062ADA888C}"/>
              </a:ext>
            </a:extLst>
          </p:cNvPr>
          <p:cNvSpPr>
            <a:spLocks noGrp="1"/>
          </p:cNvSpPr>
          <p:nvPr>
            <p:ph type="title"/>
          </p:nvPr>
        </p:nvSpPr>
        <p:spPr/>
        <p:txBody>
          <a:bodyPr/>
          <a:lstStyle/>
          <a:p>
            <a:r>
              <a:rPr lang="nl-NL" dirty="0"/>
              <a:t>Waar twee honden vechten, gaat de derde ermee heen:</a:t>
            </a:r>
          </a:p>
        </p:txBody>
      </p:sp>
      <p:sp>
        <p:nvSpPr>
          <p:cNvPr id="3" name="Tijdelijke aanduiding voor tekst 2">
            <a:extLst>
              <a:ext uri="{FF2B5EF4-FFF2-40B4-BE49-F238E27FC236}">
                <a16:creationId xmlns:a16="http://schemas.microsoft.com/office/drawing/2014/main" id="{D605F7E4-C2A1-1000-2684-59E99AF2C731}"/>
              </a:ext>
            </a:extLst>
          </p:cNvPr>
          <p:cNvSpPr>
            <a:spLocks noGrp="1"/>
          </p:cNvSpPr>
          <p:nvPr>
            <p:ph type="body" idx="1"/>
          </p:nvPr>
        </p:nvSpPr>
        <p:spPr/>
        <p:txBody>
          <a:bodyPr/>
          <a:lstStyle/>
          <a:p>
            <a:r>
              <a:rPr lang="nl-NL" b="1" i="0" dirty="0">
                <a:solidFill>
                  <a:srgbClr val="000000"/>
                </a:solidFill>
                <a:effectLst/>
                <a:latin typeface="Helvetica Neue"/>
              </a:rPr>
              <a:t>Barneveld verdiende flink aan stukgelopen fusie, Scherpenzeel draaide verlies</a:t>
            </a:r>
          </a:p>
          <a:p>
            <a:endParaRPr lang="nl-NL" dirty="0"/>
          </a:p>
        </p:txBody>
      </p:sp>
    </p:spTree>
    <p:extLst>
      <p:ext uri="{BB962C8B-B14F-4D97-AF65-F5344CB8AC3E}">
        <p14:creationId xmlns:p14="http://schemas.microsoft.com/office/powerpoint/2010/main" val="3404104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E5EDC5-84D0-3116-7B80-B7BF74B7D124}"/>
              </a:ext>
            </a:extLst>
          </p:cNvPr>
          <p:cNvSpPr>
            <a:spLocks noGrp="1"/>
          </p:cNvSpPr>
          <p:nvPr>
            <p:ph type="title"/>
          </p:nvPr>
        </p:nvSpPr>
        <p:spPr>
          <a:xfrm>
            <a:off x="1109887" y="540003"/>
            <a:ext cx="6455434" cy="2677152"/>
          </a:xfrm>
        </p:spPr>
        <p:txBody>
          <a:bodyPr>
            <a:normAutofit/>
          </a:bodyPr>
          <a:lstStyle/>
          <a:p>
            <a:pPr algn="l"/>
            <a:br>
              <a:rPr lang="nl-NL" sz="1400" b="1" i="0" dirty="0">
                <a:solidFill>
                  <a:srgbClr val="000000"/>
                </a:solidFill>
                <a:effectLst/>
                <a:latin typeface="Helvetica Neue"/>
              </a:rPr>
            </a:br>
            <a:br>
              <a:rPr lang="nl-NL" sz="1400" b="1" i="0" dirty="0">
                <a:solidFill>
                  <a:srgbClr val="000000"/>
                </a:solidFill>
                <a:effectLst/>
                <a:latin typeface="Helvetica Neue"/>
              </a:rPr>
            </a:br>
            <a:br>
              <a:rPr lang="nl-NL" sz="1400" b="1" i="0" dirty="0">
                <a:solidFill>
                  <a:srgbClr val="000000"/>
                </a:solidFill>
                <a:effectLst/>
                <a:latin typeface="Helvetica Neue"/>
              </a:rPr>
            </a:br>
            <a:br>
              <a:rPr lang="nl-NL" sz="1400" b="1" i="0" dirty="0">
                <a:solidFill>
                  <a:srgbClr val="000000"/>
                </a:solidFill>
                <a:effectLst/>
                <a:latin typeface="Helvetica Neue"/>
              </a:rPr>
            </a:br>
            <a:br>
              <a:rPr lang="nl-NL" sz="1400" b="1" i="0" dirty="0">
                <a:solidFill>
                  <a:srgbClr val="000000"/>
                </a:solidFill>
                <a:effectLst/>
                <a:latin typeface="Helvetica Neue"/>
              </a:rPr>
            </a:br>
            <a:br>
              <a:rPr lang="nl-NL" sz="1400" b="1" i="0" dirty="0">
                <a:solidFill>
                  <a:srgbClr val="000000"/>
                </a:solidFill>
                <a:effectLst/>
                <a:latin typeface="Helvetica Neue"/>
              </a:rPr>
            </a:br>
            <a:br>
              <a:rPr lang="nl-NL" sz="1400" b="1" i="0" dirty="0">
                <a:solidFill>
                  <a:srgbClr val="000000"/>
                </a:solidFill>
                <a:effectLst/>
                <a:latin typeface="Helvetica Neue"/>
              </a:rPr>
            </a:br>
            <a:br>
              <a:rPr lang="nl-NL" sz="1400" b="1" i="0" dirty="0">
                <a:solidFill>
                  <a:srgbClr val="000000"/>
                </a:solidFill>
                <a:effectLst/>
                <a:latin typeface="Helvetica Neue"/>
              </a:rPr>
            </a:br>
            <a:br>
              <a:rPr lang="nl-NL" sz="1400" b="1" i="0" dirty="0">
                <a:solidFill>
                  <a:srgbClr val="000000"/>
                </a:solidFill>
                <a:effectLst/>
                <a:latin typeface="Helvetica Neue"/>
              </a:rPr>
            </a:br>
            <a:br>
              <a:rPr lang="nl-NL" sz="1400" b="1" i="0" dirty="0">
                <a:solidFill>
                  <a:srgbClr val="000000"/>
                </a:solidFill>
                <a:effectLst/>
                <a:latin typeface="Helvetica Neue"/>
              </a:rPr>
            </a:br>
            <a:br>
              <a:rPr lang="nl-NL" sz="1400" b="1" i="0" dirty="0">
                <a:solidFill>
                  <a:srgbClr val="000000"/>
                </a:solidFill>
                <a:effectLst/>
                <a:latin typeface="Helvetica Neue"/>
              </a:rPr>
            </a:br>
            <a:endParaRPr lang="nl-NL" sz="1400" dirty="0"/>
          </a:p>
        </p:txBody>
      </p:sp>
      <p:sp>
        <p:nvSpPr>
          <p:cNvPr id="3" name="Tijdelijke aanduiding voor tekst 2">
            <a:extLst>
              <a:ext uri="{FF2B5EF4-FFF2-40B4-BE49-F238E27FC236}">
                <a16:creationId xmlns:a16="http://schemas.microsoft.com/office/drawing/2014/main" id="{7789ED78-4A4C-35C3-8272-75372BBE530B}"/>
              </a:ext>
            </a:extLst>
          </p:cNvPr>
          <p:cNvSpPr>
            <a:spLocks noGrp="1"/>
          </p:cNvSpPr>
          <p:nvPr>
            <p:ph type="body" idx="1"/>
          </p:nvPr>
        </p:nvSpPr>
        <p:spPr>
          <a:xfrm>
            <a:off x="1109887" y="2805437"/>
            <a:ext cx="6530859" cy="2795862"/>
          </a:xfrm>
        </p:spPr>
        <p:txBody>
          <a:bodyPr>
            <a:normAutofit fontScale="55000" lnSpcReduction="20000"/>
          </a:bodyPr>
          <a:lstStyle/>
          <a:p>
            <a:r>
              <a:rPr lang="nl-NL" sz="2000" b="1" i="0" dirty="0">
                <a:solidFill>
                  <a:srgbClr val="000000"/>
                </a:solidFill>
                <a:effectLst/>
                <a:latin typeface="Helvetica Neue"/>
              </a:rPr>
              <a:t>19 mei 2022:</a:t>
            </a:r>
          </a:p>
          <a:p>
            <a:endParaRPr lang="nl-NL" sz="2000" b="1" i="0" dirty="0">
              <a:solidFill>
                <a:srgbClr val="000000"/>
              </a:solidFill>
              <a:effectLst/>
              <a:latin typeface="Helvetica Neue"/>
            </a:endParaRPr>
          </a:p>
          <a:p>
            <a:r>
              <a:rPr lang="nl-NL" sz="2000" b="1" i="0" dirty="0">
                <a:solidFill>
                  <a:srgbClr val="000000"/>
                </a:solidFill>
                <a:effectLst/>
                <a:latin typeface="Helvetica Neue"/>
              </a:rPr>
              <a:t>Barneveld</a:t>
            </a:r>
            <a:r>
              <a:rPr lang="nl-NL" sz="2000" i="0" dirty="0">
                <a:solidFill>
                  <a:srgbClr val="000000"/>
                </a:solidFill>
                <a:effectLst/>
                <a:latin typeface="Helvetica Neue"/>
              </a:rPr>
              <a:t> heeft flink verdiend aan de stukgelopen fusie met de gemeente Scherpenzeel. In totaal </a:t>
            </a:r>
            <a:r>
              <a:rPr lang="nl-NL" sz="2000" b="1" i="0" dirty="0">
                <a:solidFill>
                  <a:srgbClr val="000000"/>
                </a:solidFill>
                <a:effectLst/>
                <a:latin typeface="Helvetica Neue"/>
              </a:rPr>
              <a:t>hield €411.433 over</a:t>
            </a:r>
            <a:r>
              <a:rPr lang="nl-NL" sz="2000" i="0" dirty="0">
                <a:solidFill>
                  <a:srgbClr val="000000"/>
                </a:solidFill>
                <a:effectLst/>
                <a:latin typeface="Helvetica Neue"/>
              </a:rPr>
              <a:t>. Het traject kostte €560.893.</a:t>
            </a:r>
            <a:br>
              <a:rPr lang="nl-NL" sz="2000" i="0" dirty="0">
                <a:solidFill>
                  <a:srgbClr val="000000"/>
                </a:solidFill>
                <a:effectLst/>
                <a:latin typeface="Helvetica Neue"/>
              </a:rPr>
            </a:br>
            <a:br>
              <a:rPr lang="nl-NL" sz="2000" i="0" dirty="0">
                <a:solidFill>
                  <a:srgbClr val="000000"/>
                </a:solidFill>
                <a:effectLst/>
                <a:latin typeface="Helvetica Neue"/>
              </a:rPr>
            </a:br>
            <a:br>
              <a:rPr lang="nl-NL" sz="2000" i="0" dirty="0">
                <a:solidFill>
                  <a:srgbClr val="000000"/>
                </a:solidFill>
                <a:effectLst/>
                <a:latin typeface="Helvetica Neue"/>
              </a:rPr>
            </a:br>
            <a:r>
              <a:rPr lang="nl-NL" sz="2000" b="1" i="0" dirty="0">
                <a:solidFill>
                  <a:srgbClr val="000000"/>
                </a:solidFill>
                <a:effectLst/>
                <a:latin typeface="Helvetica Neue"/>
              </a:rPr>
              <a:t>Scherpenzeel </a:t>
            </a:r>
            <a:r>
              <a:rPr lang="nl-NL" sz="2000" i="0" dirty="0">
                <a:solidFill>
                  <a:srgbClr val="000000"/>
                </a:solidFill>
                <a:effectLst/>
                <a:latin typeface="Helvetica Neue"/>
              </a:rPr>
              <a:t>kostte het herindelingstraject €975.000 en </a:t>
            </a:r>
            <a:r>
              <a:rPr lang="nl-NL" sz="2000" b="1" i="0" dirty="0">
                <a:solidFill>
                  <a:srgbClr val="000000"/>
                </a:solidFill>
                <a:effectLst/>
                <a:latin typeface="Helvetica Neue"/>
              </a:rPr>
              <a:t>verliest in totaal €364.000</a:t>
            </a:r>
            <a:r>
              <a:rPr lang="nl-NL" sz="2000" i="0" dirty="0">
                <a:solidFill>
                  <a:srgbClr val="000000"/>
                </a:solidFill>
                <a:effectLst/>
                <a:latin typeface="Helvetica Neue"/>
              </a:rPr>
              <a:t>. De daadwerkelijke kosten van het fusietraject lagen nóg hoger. Zo gaf de gemeente ook nog 123.000 euro uit aan onderzoeken naar de bestuurskracht. Deze kosten ziet de gemeente als 'goed voor Scherpenzeel', en vallen daarom niet onder 'onnodige kosten’.</a:t>
            </a:r>
            <a:br>
              <a:rPr lang="nl-NL" sz="2000" i="0" dirty="0">
                <a:solidFill>
                  <a:srgbClr val="000000"/>
                </a:solidFill>
                <a:effectLst/>
                <a:latin typeface="Helvetica Neue"/>
              </a:rPr>
            </a:br>
            <a:br>
              <a:rPr lang="nl-NL" sz="2000" i="0" dirty="0">
                <a:solidFill>
                  <a:srgbClr val="000000"/>
                </a:solidFill>
                <a:effectLst/>
                <a:latin typeface="Helvetica Neue"/>
              </a:rPr>
            </a:br>
            <a:r>
              <a:rPr lang="nl-NL" sz="2000" i="0" dirty="0">
                <a:solidFill>
                  <a:srgbClr val="000000"/>
                </a:solidFill>
                <a:effectLst/>
                <a:latin typeface="Helvetica Neue"/>
              </a:rPr>
              <a:t>Wat het </a:t>
            </a:r>
            <a:r>
              <a:rPr lang="nl-NL" sz="2000" b="1" i="0" dirty="0">
                <a:solidFill>
                  <a:srgbClr val="000000"/>
                </a:solidFill>
                <a:effectLst/>
                <a:latin typeface="Helvetica Neue"/>
              </a:rPr>
              <a:t>de provincie Gelderland </a:t>
            </a:r>
            <a:r>
              <a:rPr lang="nl-NL" sz="2000" i="0" dirty="0">
                <a:solidFill>
                  <a:srgbClr val="000000"/>
                </a:solidFill>
                <a:effectLst/>
                <a:latin typeface="Helvetica Neue"/>
              </a:rPr>
              <a:t>gekost heeft</a:t>
            </a:r>
            <a:r>
              <a:rPr lang="nl-NL" sz="2000" b="1" i="0" dirty="0">
                <a:solidFill>
                  <a:srgbClr val="000000"/>
                </a:solidFill>
                <a:effectLst/>
                <a:latin typeface="Helvetica Neue"/>
              </a:rPr>
              <a:t>…..€ ???? </a:t>
            </a:r>
            <a:r>
              <a:rPr lang="nl-NL" sz="2000" i="0" dirty="0">
                <a:solidFill>
                  <a:srgbClr val="000000"/>
                </a:solidFill>
                <a:effectLst/>
                <a:latin typeface="Helvetica Neue"/>
              </a:rPr>
              <a:t>Dit werd niet onderzocht door omroep Gelderland….. </a:t>
            </a:r>
            <a:br>
              <a:rPr lang="nl-NL" sz="1050" i="0" dirty="0">
                <a:solidFill>
                  <a:srgbClr val="000000"/>
                </a:solidFill>
                <a:effectLst/>
                <a:latin typeface="Helvetica Neue"/>
              </a:rPr>
            </a:br>
            <a:br>
              <a:rPr lang="nl-NL" sz="1050" i="0" dirty="0">
                <a:solidFill>
                  <a:srgbClr val="000000"/>
                </a:solidFill>
                <a:effectLst/>
                <a:latin typeface="Helvetica Neue"/>
              </a:rPr>
            </a:br>
            <a:endParaRPr lang="nl-NL" dirty="0"/>
          </a:p>
        </p:txBody>
      </p:sp>
      <p:pic>
        <p:nvPicPr>
          <p:cNvPr id="6148" name="Picture 4" descr="Omroep Gelderland">
            <a:extLst>
              <a:ext uri="{FF2B5EF4-FFF2-40B4-BE49-F238E27FC236}">
                <a16:creationId xmlns:a16="http://schemas.microsoft.com/office/drawing/2014/main" id="{EDD67182-89A0-5890-AB48-C278FB2C2C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8246" y="782116"/>
            <a:ext cx="3883806" cy="1670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80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E0AC32-468C-74A7-411D-BC42D2B3377A}"/>
              </a:ext>
            </a:extLst>
          </p:cNvPr>
          <p:cNvSpPr>
            <a:spLocks noGrp="1"/>
          </p:cNvSpPr>
          <p:nvPr>
            <p:ph type="title"/>
          </p:nvPr>
        </p:nvSpPr>
        <p:spPr/>
        <p:txBody>
          <a:bodyPr/>
          <a:lstStyle/>
          <a:p>
            <a:r>
              <a:rPr lang="nl-NL" dirty="0"/>
              <a:t>Dank voor jullie aandacht en scherpte!</a:t>
            </a:r>
          </a:p>
        </p:txBody>
      </p:sp>
      <p:sp>
        <p:nvSpPr>
          <p:cNvPr id="3" name="Tijdelijke aanduiding voor tekst 2">
            <a:extLst>
              <a:ext uri="{FF2B5EF4-FFF2-40B4-BE49-F238E27FC236}">
                <a16:creationId xmlns:a16="http://schemas.microsoft.com/office/drawing/2014/main" id="{AE47C7A6-5027-82AD-88E4-A70F1173C2BD}"/>
              </a:ext>
            </a:extLst>
          </p:cNvPr>
          <p:cNvSpPr>
            <a:spLocks noGrp="1"/>
          </p:cNvSpPr>
          <p:nvPr>
            <p:ph type="body" idx="1"/>
          </p:nvPr>
        </p:nvSpPr>
        <p:spPr>
          <a:xfrm>
            <a:off x="1066800" y="5328414"/>
            <a:ext cx="5397260" cy="386585"/>
          </a:xfrm>
        </p:spPr>
        <p:txBody>
          <a:bodyPr>
            <a:normAutofit/>
          </a:bodyPr>
          <a:lstStyle/>
          <a:p>
            <a:pPr algn="r"/>
            <a:r>
              <a:rPr lang="nl-NL" sz="1200" dirty="0"/>
              <a:t> Ede/Arnhem november 2023</a:t>
            </a:r>
          </a:p>
        </p:txBody>
      </p:sp>
    </p:spTree>
    <p:extLst>
      <p:ext uri="{BB962C8B-B14F-4D97-AF65-F5344CB8AC3E}">
        <p14:creationId xmlns:p14="http://schemas.microsoft.com/office/powerpoint/2010/main" val="3314240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9FFF35-D5D7-2BFC-63ED-B2E0200042C8}"/>
              </a:ext>
            </a:extLst>
          </p:cNvPr>
          <p:cNvSpPr>
            <a:spLocks noGrp="1"/>
          </p:cNvSpPr>
          <p:nvPr>
            <p:ph type="title"/>
          </p:nvPr>
        </p:nvSpPr>
        <p:spPr>
          <a:xfrm>
            <a:off x="1066800" y="1175657"/>
            <a:ext cx="6455434" cy="1278578"/>
          </a:xfrm>
        </p:spPr>
        <p:txBody>
          <a:bodyPr>
            <a:normAutofit fontScale="90000"/>
          </a:bodyPr>
          <a:lstStyle/>
          <a:p>
            <a:r>
              <a:rPr lang="nl-NL" dirty="0">
                <a:solidFill>
                  <a:srgbClr val="0070C0"/>
                </a:solidFill>
              </a:rPr>
              <a:t>De basisorganisatie van onze overheid</a:t>
            </a:r>
          </a:p>
        </p:txBody>
      </p:sp>
      <p:sp>
        <p:nvSpPr>
          <p:cNvPr id="3" name="Tijdelijke aanduiding voor tekst 2">
            <a:extLst>
              <a:ext uri="{FF2B5EF4-FFF2-40B4-BE49-F238E27FC236}">
                <a16:creationId xmlns:a16="http://schemas.microsoft.com/office/drawing/2014/main" id="{5075D865-0233-1510-66A0-AA94A815D3CF}"/>
              </a:ext>
            </a:extLst>
          </p:cNvPr>
          <p:cNvSpPr>
            <a:spLocks noGrp="1"/>
          </p:cNvSpPr>
          <p:nvPr>
            <p:ph type="body" idx="1"/>
          </p:nvPr>
        </p:nvSpPr>
        <p:spPr>
          <a:xfrm>
            <a:off x="961901" y="2865449"/>
            <a:ext cx="8227540" cy="2494281"/>
          </a:xfrm>
        </p:spPr>
        <p:txBody>
          <a:bodyPr/>
          <a:lstStyle/>
          <a:p>
            <a:endParaRPr lang="nl-NL" dirty="0"/>
          </a:p>
        </p:txBody>
      </p:sp>
      <p:graphicFrame>
        <p:nvGraphicFramePr>
          <p:cNvPr id="4" name="Tabel 3">
            <a:extLst>
              <a:ext uri="{FF2B5EF4-FFF2-40B4-BE49-F238E27FC236}">
                <a16:creationId xmlns:a16="http://schemas.microsoft.com/office/drawing/2014/main" id="{4D7B5CAD-0773-0C07-40C0-3088E4331F78}"/>
              </a:ext>
            </a:extLst>
          </p:cNvPr>
          <p:cNvGraphicFramePr>
            <a:graphicFrameLocks noGrp="1"/>
          </p:cNvGraphicFramePr>
          <p:nvPr>
            <p:extLst>
              <p:ext uri="{D42A27DB-BD31-4B8C-83A1-F6EECF244321}">
                <p14:modId xmlns:p14="http://schemas.microsoft.com/office/powerpoint/2010/main" val="1760071366"/>
              </p:ext>
            </p:extLst>
          </p:nvPr>
        </p:nvGraphicFramePr>
        <p:xfrm>
          <a:off x="894608" y="2865449"/>
          <a:ext cx="8294833" cy="2450992"/>
        </p:xfrm>
        <a:graphic>
          <a:graphicData uri="http://schemas.openxmlformats.org/drawingml/2006/table">
            <a:tbl>
              <a:tblPr>
                <a:tableStyleId>{5C22544A-7EE6-4342-B048-85BDC9FD1C3A}</a:tableStyleId>
              </a:tblPr>
              <a:tblGrid>
                <a:gridCol w="1698119">
                  <a:extLst>
                    <a:ext uri="{9D8B030D-6E8A-4147-A177-3AD203B41FA5}">
                      <a16:colId xmlns:a16="http://schemas.microsoft.com/office/drawing/2014/main" val="2003472076"/>
                    </a:ext>
                  </a:extLst>
                </a:gridCol>
                <a:gridCol w="1710307">
                  <a:extLst>
                    <a:ext uri="{9D8B030D-6E8A-4147-A177-3AD203B41FA5}">
                      <a16:colId xmlns:a16="http://schemas.microsoft.com/office/drawing/2014/main" val="4277638297"/>
                    </a:ext>
                  </a:extLst>
                </a:gridCol>
                <a:gridCol w="1392138">
                  <a:extLst>
                    <a:ext uri="{9D8B030D-6E8A-4147-A177-3AD203B41FA5}">
                      <a16:colId xmlns:a16="http://schemas.microsoft.com/office/drawing/2014/main" val="205236754"/>
                    </a:ext>
                  </a:extLst>
                </a:gridCol>
                <a:gridCol w="1486112">
                  <a:extLst>
                    <a:ext uri="{9D8B030D-6E8A-4147-A177-3AD203B41FA5}">
                      <a16:colId xmlns:a16="http://schemas.microsoft.com/office/drawing/2014/main" val="3133067891"/>
                    </a:ext>
                  </a:extLst>
                </a:gridCol>
                <a:gridCol w="2008157">
                  <a:extLst>
                    <a:ext uri="{9D8B030D-6E8A-4147-A177-3AD203B41FA5}">
                      <a16:colId xmlns:a16="http://schemas.microsoft.com/office/drawing/2014/main" val="3316896944"/>
                    </a:ext>
                  </a:extLst>
                </a:gridCol>
              </a:tblGrid>
              <a:tr h="265678">
                <a:tc>
                  <a:txBody>
                    <a:bodyPr/>
                    <a:lstStyle/>
                    <a:p>
                      <a:pPr algn="l" fontAlgn="b"/>
                      <a:r>
                        <a:rPr lang="nl-NL" sz="1100" u="none" strike="noStrike" dirty="0">
                          <a:effectLst/>
                          <a:highlight>
                            <a:srgbClr val="FF0000"/>
                          </a:highlight>
                        </a:rPr>
                        <a:t>Bestuurslaag</a:t>
                      </a:r>
                      <a:endParaRPr lang="nl-NL" sz="1100" b="0" i="0" u="none" strike="noStrike" dirty="0">
                        <a:solidFill>
                          <a:srgbClr val="9C0006"/>
                        </a:solidFill>
                        <a:effectLst/>
                        <a:highlight>
                          <a:srgbClr val="FF0000"/>
                        </a:highlight>
                        <a:latin typeface="Calibri" panose="020F0502020204030204" pitchFamily="34" charset="0"/>
                      </a:endParaRPr>
                    </a:p>
                  </a:txBody>
                  <a:tcPr marL="6350" marR="6350" marT="6350" marB="0" anchor="b"/>
                </a:tc>
                <a:tc>
                  <a:txBody>
                    <a:bodyPr/>
                    <a:lstStyle/>
                    <a:p>
                      <a:pPr algn="l" fontAlgn="b"/>
                      <a:r>
                        <a:rPr lang="nl-NL" sz="1100" u="none" strike="noStrike" dirty="0">
                          <a:effectLst/>
                          <a:highlight>
                            <a:srgbClr val="FF0000"/>
                          </a:highlight>
                        </a:rPr>
                        <a:t>Rijk</a:t>
                      </a:r>
                      <a:endParaRPr lang="nl-NL" sz="1100" b="0" i="0" u="none" strike="noStrike" dirty="0">
                        <a:solidFill>
                          <a:srgbClr val="9C0006"/>
                        </a:solidFill>
                        <a:effectLst/>
                        <a:highlight>
                          <a:srgbClr val="FF0000"/>
                        </a:highlight>
                        <a:latin typeface="Calibri" panose="020F0502020204030204" pitchFamily="34" charset="0"/>
                      </a:endParaRPr>
                    </a:p>
                  </a:txBody>
                  <a:tcPr marL="6350" marR="6350" marT="6350" marB="0" anchor="b"/>
                </a:tc>
                <a:tc>
                  <a:txBody>
                    <a:bodyPr/>
                    <a:lstStyle/>
                    <a:p>
                      <a:pPr algn="l" fontAlgn="b"/>
                      <a:r>
                        <a:rPr lang="nl-NL" sz="1100" u="none" strike="noStrike" dirty="0">
                          <a:effectLst/>
                          <a:highlight>
                            <a:srgbClr val="FF0000"/>
                          </a:highlight>
                        </a:rPr>
                        <a:t>Provincie</a:t>
                      </a:r>
                      <a:endParaRPr lang="nl-NL" sz="1100" b="0" i="0" u="none" strike="noStrike" dirty="0">
                        <a:solidFill>
                          <a:srgbClr val="9C0006"/>
                        </a:solidFill>
                        <a:effectLst/>
                        <a:highlight>
                          <a:srgbClr val="FF0000"/>
                        </a:highlight>
                        <a:latin typeface="Calibri" panose="020F0502020204030204" pitchFamily="34" charset="0"/>
                      </a:endParaRPr>
                    </a:p>
                  </a:txBody>
                  <a:tcPr marL="6350" marR="6350" marT="6350" marB="0" anchor="b"/>
                </a:tc>
                <a:tc>
                  <a:txBody>
                    <a:bodyPr/>
                    <a:lstStyle/>
                    <a:p>
                      <a:pPr algn="l" fontAlgn="b"/>
                      <a:r>
                        <a:rPr lang="nl-NL" sz="1100" u="none" strike="noStrike" dirty="0">
                          <a:effectLst/>
                          <a:highlight>
                            <a:srgbClr val="FF0000"/>
                          </a:highlight>
                        </a:rPr>
                        <a:t>Waterschap</a:t>
                      </a:r>
                      <a:endParaRPr lang="nl-NL" sz="1100" b="0" i="0" u="none" strike="noStrike" dirty="0">
                        <a:solidFill>
                          <a:srgbClr val="9C0006"/>
                        </a:solidFill>
                        <a:effectLst/>
                        <a:highlight>
                          <a:srgbClr val="FF0000"/>
                        </a:highlight>
                        <a:latin typeface="Calibri" panose="020F0502020204030204" pitchFamily="34" charset="0"/>
                      </a:endParaRPr>
                    </a:p>
                  </a:txBody>
                  <a:tcPr marL="6350" marR="6350" marT="6350" marB="0" anchor="b"/>
                </a:tc>
                <a:tc>
                  <a:txBody>
                    <a:bodyPr/>
                    <a:lstStyle/>
                    <a:p>
                      <a:pPr algn="l" fontAlgn="b"/>
                      <a:r>
                        <a:rPr lang="nl-NL" sz="1100" u="none" strike="noStrike" dirty="0">
                          <a:effectLst/>
                          <a:highlight>
                            <a:srgbClr val="FF0000"/>
                          </a:highlight>
                        </a:rPr>
                        <a:t>Gemeente</a:t>
                      </a:r>
                      <a:endParaRPr lang="nl-NL" sz="1100" b="0" i="0" u="none" strike="noStrike" dirty="0">
                        <a:solidFill>
                          <a:srgbClr val="9C0006"/>
                        </a:solidFill>
                        <a:effectLst/>
                        <a:highlight>
                          <a:srgbClr val="FF0000"/>
                        </a:highlight>
                        <a:latin typeface="Calibri" panose="020F0502020204030204" pitchFamily="34" charset="0"/>
                      </a:endParaRPr>
                    </a:p>
                  </a:txBody>
                  <a:tcPr marL="6350" marR="6350" marT="6350" marB="0" anchor="b"/>
                </a:tc>
                <a:extLst>
                  <a:ext uri="{0D108BD9-81ED-4DB2-BD59-A6C34878D82A}">
                    <a16:rowId xmlns:a16="http://schemas.microsoft.com/office/drawing/2014/main" val="669785489"/>
                  </a:ext>
                </a:extLst>
              </a:tr>
              <a:tr h="219184">
                <a:tc>
                  <a:txBody>
                    <a:bodyPr/>
                    <a:lstStyle/>
                    <a:p>
                      <a:pPr algn="l" fontAlgn="b"/>
                      <a:r>
                        <a:rPr lang="nl-NL" sz="1100" b="0" i="0" u="none" strike="noStrike" dirty="0">
                          <a:solidFill>
                            <a:srgbClr val="FF0000"/>
                          </a:solidFill>
                          <a:effectLst/>
                          <a:latin typeface="+mj-lt"/>
                        </a:rPr>
                        <a:t>Volksvertegenwoordiging</a:t>
                      </a:r>
                    </a:p>
                  </a:txBody>
                  <a:tcPr marL="6350" marR="6350" marT="6350" marB="0" anchor="b"/>
                </a:tc>
                <a:tc>
                  <a:txBody>
                    <a:bodyPr/>
                    <a:lstStyle/>
                    <a:p>
                      <a:pPr algn="l" fontAlgn="b"/>
                      <a:r>
                        <a:rPr lang="nl-NL" sz="1100" u="none" strike="noStrike" dirty="0">
                          <a:effectLst/>
                        </a:rPr>
                        <a:t>1ste en 2de kamer</a:t>
                      </a:r>
                      <a:endParaRPr lang="nl-NL" sz="1100" b="0" i="0" u="none" strike="noStrike" dirty="0">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PS</a:t>
                      </a:r>
                      <a:endParaRPr lang="nl-NL" sz="1100" b="0" i="0" u="none" strike="noStrike">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AB</a:t>
                      </a:r>
                      <a:endParaRPr lang="nl-NL" sz="1100" b="0" i="0" u="none" strike="noStrike">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GR</a:t>
                      </a:r>
                      <a:endParaRPr lang="nl-NL" sz="1100" b="0" i="0" u="none" strike="noStrike" dirty="0">
                        <a:solidFill>
                          <a:srgbClr val="9C0006"/>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7649487"/>
                  </a:ext>
                </a:extLst>
              </a:tr>
              <a:tr h="406624">
                <a:tc>
                  <a:txBody>
                    <a:bodyPr/>
                    <a:lstStyle/>
                    <a:p>
                      <a:pPr algn="l" fontAlgn="b"/>
                      <a:r>
                        <a:rPr lang="nl-NL" sz="1100" u="none" strike="noStrike" dirty="0">
                          <a:solidFill>
                            <a:srgbClr val="FF0000"/>
                          </a:solidFill>
                          <a:effectLst/>
                        </a:rPr>
                        <a:t>Voorzitter</a:t>
                      </a:r>
                      <a:endParaRPr lang="nl-NL" sz="1100" b="0" i="0" u="none" strike="noStrike" dirty="0">
                        <a:solidFill>
                          <a:srgbClr val="FF0000"/>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Kamervoorzitter en Griffie</a:t>
                      </a:r>
                      <a:endParaRPr lang="nl-NL" sz="1100" b="0" i="0" u="none" strike="noStrike" dirty="0">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dirty="0" err="1">
                          <a:effectLst/>
                        </a:rPr>
                        <a:t>CdK</a:t>
                      </a:r>
                      <a:r>
                        <a:rPr lang="nl-NL" sz="1100" u="none" strike="noStrike" dirty="0">
                          <a:effectLst/>
                        </a:rPr>
                        <a:t> en Griffier</a:t>
                      </a:r>
                      <a:endParaRPr lang="nl-NL" sz="1100" b="0" i="0" u="none" strike="noStrike" dirty="0">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Dijkgraaf &amp; </a:t>
                      </a:r>
                      <a:r>
                        <a:rPr lang="nl-NL" sz="1100" u="none" strike="noStrike" dirty="0" err="1">
                          <a:effectLst/>
                        </a:rPr>
                        <a:t>Dir.Sec</a:t>
                      </a:r>
                      <a:r>
                        <a:rPr lang="nl-NL" sz="1100" u="none" strike="noStrike" dirty="0">
                          <a:effectLst/>
                        </a:rPr>
                        <a:t>.</a:t>
                      </a:r>
                      <a:endParaRPr lang="nl-NL" sz="1100" b="0" i="0" u="none" strike="noStrike" dirty="0">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Burgemeester en Griffier</a:t>
                      </a:r>
                      <a:endParaRPr lang="nl-NL" sz="1100" b="0" i="0" u="none" strike="noStrike" dirty="0">
                        <a:solidFill>
                          <a:srgbClr val="9C0006"/>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36047076"/>
                  </a:ext>
                </a:extLst>
              </a:tr>
              <a:tr h="406624">
                <a:tc>
                  <a:txBody>
                    <a:bodyPr/>
                    <a:lstStyle/>
                    <a:p>
                      <a:pPr algn="l" fontAlgn="b"/>
                      <a:r>
                        <a:rPr lang="nl-NL" sz="1100" u="none" strike="noStrike" dirty="0">
                          <a:solidFill>
                            <a:srgbClr val="FF0000"/>
                          </a:solidFill>
                          <a:effectLst/>
                        </a:rPr>
                        <a:t>Pol. Best. Uitvoering</a:t>
                      </a:r>
                      <a:endParaRPr lang="nl-NL" sz="1100" b="0" i="0" u="none" strike="noStrike" dirty="0">
                        <a:solidFill>
                          <a:srgbClr val="FF0000"/>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Ministers van of voor en Stas</a:t>
                      </a:r>
                      <a:endParaRPr lang="nl-NL" sz="1100" b="0" i="0" u="none" strike="noStrike" dirty="0">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Gedeputeerden voor</a:t>
                      </a:r>
                      <a:endParaRPr lang="nl-NL" sz="1100" b="0" i="0" u="none" strike="noStrike" dirty="0">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(Hoog-)Heemraden vr </a:t>
                      </a:r>
                      <a:endParaRPr lang="nl-NL" sz="1100" b="0" i="0" u="none" strike="noStrike" dirty="0">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Wethouders voor</a:t>
                      </a:r>
                      <a:endParaRPr lang="nl-NL" sz="1100" b="0" i="0" u="none" strike="noStrike" dirty="0">
                        <a:solidFill>
                          <a:srgbClr val="9C0006"/>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92065932"/>
                  </a:ext>
                </a:extLst>
              </a:tr>
              <a:tr h="245138">
                <a:tc>
                  <a:txBody>
                    <a:bodyPr/>
                    <a:lstStyle/>
                    <a:p>
                      <a:pPr algn="l" fontAlgn="b"/>
                      <a:r>
                        <a:rPr lang="nl-NL" sz="1100" u="none" strike="noStrike" dirty="0">
                          <a:solidFill>
                            <a:srgbClr val="FF0000"/>
                          </a:solidFill>
                          <a:effectLst/>
                        </a:rPr>
                        <a:t>Voorzitter</a:t>
                      </a:r>
                      <a:endParaRPr lang="nl-NL" sz="1100" b="0" i="0" u="none" strike="noStrike" dirty="0">
                        <a:solidFill>
                          <a:srgbClr val="FF0000"/>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Minister President &amp; SG</a:t>
                      </a:r>
                      <a:endParaRPr lang="nl-NL" sz="1100" b="0" i="0" u="none" strike="noStrike" dirty="0">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dirty="0" err="1">
                          <a:effectLst/>
                        </a:rPr>
                        <a:t>CdK</a:t>
                      </a:r>
                      <a:r>
                        <a:rPr lang="nl-NL" sz="1100" u="none" strike="noStrike" dirty="0">
                          <a:effectLst/>
                        </a:rPr>
                        <a:t> en directeur</a:t>
                      </a:r>
                      <a:endParaRPr lang="nl-NL" sz="1100" b="0" i="0" u="none" strike="noStrike" dirty="0">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Dijkgraaf &amp; </a:t>
                      </a:r>
                      <a:r>
                        <a:rPr lang="nl-NL" sz="1100" u="none" strike="noStrike" dirty="0" err="1">
                          <a:effectLst/>
                        </a:rPr>
                        <a:t>Dir.Sec</a:t>
                      </a:r>
                      <a:r>
                        <a:rPr lang="nl-NL" sz="1100" u="none" strike="noStrike" dirty="0">
                          <a:effectLst/>
                        </a:rPr>
                        <a:t>.</a:t>
                      </a:r>
                      <a:endParaRPr lang="nl-NL" sz="1100" b="0" i="0" u="none" strike="noStrike" dirty="0">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Burgemeester &amp; </a:t>
                      </a:r>
                      <a:r>
                        <a:rPr lang="nl-NL" sz="1100" u="none" strike="noStrike" dirty="0" err="1">
                          <a:effectLst/>
                        </a:rPr>
                        <a:t>Gem.Sec</a:t>
                      </a:r>
                      <a:r>
                        <a:rPr lang="nl-NL" sz="1100" u="none" strike="noStrike" dirty="0">
                          <a:effectLst/>
                        </a:rPr>
                        <a:t>.</a:t>
                      </a:r>
                      <a:endParaRPr lang="nl-NL" sz="1100" b="0" i="0" u="none" strike="noStrike" dirty="0">
                        <a:solidFill>
                          <a:srgbClr val="9C0006"/>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732457240"/>
                  </a:ext>
                </a:extLst>
              </a:tr>
              <a:tr h="250192">
                <a:tc>
                  <a:txBody>
                    <a:bodyPr/>
                    <a:lstStyle/>
                    <a:p>
                      <a:pPr algn="l" fontAlgn="b"/>
                      <a:r>
                        <a:rPr lang="nl-NL" sz="1100" u="none" strike="noStrike" dirty="0">
                          <a:solidFill>
                            <a:srgbClr val="FF0000"/>
                          </a:solidFill>
                          <a:effectLst/>
                        </a:rPr>
                        <a:t>Beleid (</a:t>
                      </a:r>
                      <a:r>
                        <a:rPr lang="nl-NL" sz="1100" u="none" strike="noStrike" dirty="0" err="1">
                          <a:solidFill>
                            <a:srgbClr val="FF0000"/>
                          </a:solidFill>
                          <a:effectLst/>
                        </a:rPr>
                        <a:t>proj</a:t>
                      </a:r>
                      <a:r>
                        <a:rPr lang="nl-NL" sz="1100" u="none" strike="noStrike" dirty="0">
                          <a:solidFill>
                            <a:srgbClr val="FF0000"/>
                          </a:solidFill>
                          <a:effectLst/>
                        </a:rPr>
                        <a:t> &amp; </a:t>
                      </a:r>
                      <a:r>
                        <a:rPr lang="nl-NL" sz="1100" u="none" strike="noStrike" dirty="0" err="1">
                          <a:solidFill>
                            <a:srgbClr val="FF0000"/>
                          </a:solidFill>
                          <a:effectLst/>
                        </a:rPr>
                        <a:t>progr</a:t>
                      </a:r>
                      <a:r>
                        <a:rPr lang="nl-NL" sz="1100" u="none" strike="noStrike" dirty="0">
                          <a:solidFill>
                            <a:srgbClr val="FF0000"/>
                          </a:solidFill>
                          <a:effectLst/>
                        </a:rPr>
                        <a:t>.)</a:t>
                      </a:r>
                      <a:endParaRPr lang="nl-NL" sz="1100" b="0" i="0" u="none" strike="noStrike" dirty="0">
                        <a:solidFill>
                          <a:srgbClr val="FF0000"/>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beleidsambtenaren</a:t>
                      </a:r>
                      <a:endParaRPr lang="nl-NL" sz="1100" b="0" i="0" u="none" strike="noStrike" dirty="0">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beleidsambtenaren</a:t>
                      </a:r>
                      <a:endParaRPr lang="nl-NL" sz="1100" b="0" i="0" u="none" strike="noStrike" dirty="0">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beleidsambtenaren</a:t>
                      </a:r>
                      <a:endParaRPr lang="nl-NL" sz="1100" b="0" i="0" u="none" strike="noStrike">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beleidsambtenaren</a:t>
                      </a:r>
                      <a:endParaRPr lang="nl-NL" sz="1100" b="0" i="0" u="none" strike="noStrike">
                        <a:solidFill>
                          <a:srgbClr val="9C0006"/>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62922700"/>
                  </a:ext>
                </a:extLst>
              </a:tr>
              <a:tr h="219184">
                <a:tc>
                  <a:txBody>
                    <a:bodyPr/>
                    <a:lstStyle/>
                    <a:p>
                      <a:pPr algn="l" fontAlgn="b"/>
                      <a:r>
                        <a:rPr lang="nl-NL" sz="1100" u="none" strike="noStrike" dirty="0" err="1">
                          <a:solidFill>
                            <a:srgbClr val="FF0000"/>
                          </a:solidFill>
                          <a:effectLst/>
                        </a:rPr>
                        <a:t>olv</a:t>
                      </a:r>
                      <a:endParaRPr lang="nl-NL" sz="1100" b="0" i="0" u="none" strike="noStrike" dirty="0">
                        <a:solidFill>
                          <a:srgbClr val="FF0000"/>
                        </a:solidFill>
                        <a:effectLst/>
                        <a:latin typeface="Calibri" panose="020F0502020204030204" pitchFamily="34" charset="0"/>
                      </a:endParaRPr>
                    </a:p>
                  </a:txBody>
                  <a:tcPr marL="6350" marR="6350" marT="6350" marB="0" anchor="b"/>
                </a:tc>
                <a:tc>
                  <a:txBody>
                    <a:bodyPr/>
                    <a:lstStyle/>
                    <a:p>
                      <a:pPr algn="l" fontAlgn="b"/>
                      <a:r>
                        <a:rPr lang="nl-NL" sz="1100" u="none" strike="noStrike" dirty="0">
                          <a:effectLst/>
                        </a:rPr>
                        <a:t>Minister van en SG &amp; DG</a:t>
                      </a:r>
                      <a:endParaRPr lang="nl-NL" sz="1100" b="0" i="0" u="none" strike="noStrike" dirty="0">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Directeur &amp; MT</a:t>
                      </a:r>
                      <a:endParaRPr lang="nl-NL" sz="1100" b="0" i="0" u="none" strike="noStrike">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Secretaris &amp; MT</a:t>
                      </a:r>
                      <a:endParaRPr lang="nl-NL" sz="1100" b="0" i="0" u="none" strike="noStrike">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Gem.Sec. &amp; MT</a:t>
                      </a:r>
                      <a:endParaRPr lang="nl-NL" sz="1100" b="0" i="0" u="none" strike="noStrike">
                        <a:solidFill>
                          <a:srgbClr val="9C0006"/>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90578584"/>
                  </a:ext>
                </a:extLst>
              </a:tr>
              <a:tr h="219184">
                <a:tc>
                  <a:txBody>
                    <a:bodyPr/>
                    <a:lstStyle/>
                    <a:p>
                      <a:pPr algn="l" fontAlgn="b"/>
                      <a:r>
                        <a:rPr lang="nl-NL" sz="1100" u="none" strike="noStrike" dirty="0">
                          <a:solidFill>
                            <a:srgbClr val="FF0000"/>
                          </a:solidFill>
                          <a:effectLst/>
                        </a:rPr>
                        <a:t>Uitvoering (doeners)</a:t>
                      </a:r>
                      <a:endParaRPr lang="nl-NL" sz="1100" b="0" i="0" u="none" strike="noStrike" dirty="0">
                        <a:solidFill>
                          <a:srgbClr val="FF0000"/>
                        </a:solidFill>
                        <a:effectLst/>
                        <a:latin typeface="Calibri" panose="020F0502020204030204" pitchFamily="34" charset="0"/>
                      </a:endParaRPr>
                    </a:p>
                  </a:txBody>
                  <a:tcPr marL="6350" marR="6350" marT="6350" marB="0" anchor="b"/>
                </a:tc>
                <a:tc>
                  <a:txBody>
                    <a:bodyPr/>
                    <a:lstStyle/>
                    <a:p>
                      <a:pPr algn="l" fontAlgn="b"/>
                      <a:r>
                        <a:rPr lang="nl-NL" sz="1100" u="none" strike="noStrike" dirty="0" err="1">
                          <a:effectLst/>
                        </a:rPr>
                        <a:t>vakambtenaren</a:t>
                      </a:r>
                      <a:endParaRPr lang="nl-NL" sz="1100" b="0" i="0" u="none" strike="noStrike" dirty="0">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vakambtenaren</a:t>
                      </a:r>
                      <a:endParaRPr lang="nl-NL" sz="1100" b="0" i="0" u="none" strike="noStrike">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vakambtenaren</a:t>
                      </a:r>
                      <a:endParaRPr lang="nl-NL" sz="1100" b="0" i="0" u="none" strike="noStrike">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vakambtenaren</a:t>
                      </a:r>
                      <a:endParaRPr lang="nl-NL" sz="1100" b="0" i="0" u="none" strike="noStrike">
                        <a:solidFill>
                          <a:srgbClr val="9C0006"/>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13936866"/>
                  </a:ext>
                </a:extLst>
              </a:tr>
              <a:tr h="219184">
                <a:tc>
                  <a:txBody>
                    <a:bodyPr/>
                    <a:lstStyle/>
                    <a:p>
                      <a:pPr algn="l" fontAlgn="b"/>
                      <a:r>
                        <a:rPr lang="nl-NL" sz="1100" u="none" strike="noStrike" dirty="0" err="1">
                          <a:solidFill>
                            <a:srgbClr val="FF0000"/>
                          </a:solidFill>
                          <a:effectLst/>
                        </a:rPr>
                        <a:t>olv</a:t>
                      </a:r>
                      <a:endParaRPr lang="nl-NL" sz="1100" b="0" i="0" u="none" strike="noStrike" dirty="0">
                        <a:solidFill>
                          <a:srgbClr val="FF0000"/>
                        </a:solidFill>
                        <a:effectLst/>
                        <a:latin typeface="Calibri" panose="020F0502020204030204" pitchFamily="34" charset="0"/>
                      </a:endParaRPr>
                    </a:p>
                  </a:txBody>
                  <a:tcPr marL="6350" marR="6350" marT="6350" marB="0" anchor="b"/>
                </a:tc>
                <a:tc>
                  <a:txBody>
                    <a:bodyPr/>
                    <a:lstStyle/>
                    <a:p>
                      <a:pPr algn="l" fontAlgn="b"/>
                      <a:r>
                        <a:rPr lang="nl-NL" sz="1100" u="none" strike="noStrike" dirty="0" err="1">
                          <a:effectLst/>
                        </a:rPr>
                        <a:t>vakdirecteuren</a:t>
                      </a:r>
                      <a:endParaRPr lang="nl-NL" sz="1100" b="0" i="0" u="none" strike="noStrike" dirty="0">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dirty="0" err="1">
                          <a:effectLst/>
                        </a:rPr>
                        <a:t>vakinh</a:t>
                      </a:r>
                      <a:r>
                        <a:rPr lang="nl-NL" sz="1100" u="none" strike="noStrike" dirty="0">
                          <a:effectLst/>
                        </a:rPr>
                        <a:t> managers</a:t>
                      </a:r>
                      <a:endParaRPr lang="nl-NL" sz="1100" b="0" i="0" u="none" strike="noStrike" dirty="0">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a:effectLst/>
                        </a:rPr>
                        <a:t>vakinh managers</a:t>
                      </a:r>
                      <a:endParaRPr lang="nl-NL" sz="1100" b="0" i="0" u="none" strike="noStrike">
                        <a:solidFill>
                          <a:srgbClr val="9C0006"/>
                        </a:solidFill>
                        <a:effectLst/>
                        <a:latin typeface="Calibri" panose="020F0502020204030204" pitchFamily="34" charset="0"/>
                      </a:endParaRPr>
                    </a:p>
                  </a:txBody>
                  <a:tcPr marL="6350" marR="6350" marT="6350" marB="0" anchor="b"/>
                </a:tc>
                <a:tc>
                  <a:txBody>
                    <a:bodyPr/>
                    <a:lstStyle/>
                    <a:p>
                      <a:pPr algn="l" fontAlgn="b"/>
                      <a:r>
                        <a:rPr lang="nl-NL" sz="1100" u="none" strike="noStrike" dirty="0" err="1">
                          <a:effectLst/>
                        </a:rPr>
                        <a:t>vakinh</a:t>
                      </a:r>
                      <a:r>
                        <a:rPr lang="nl-NL" sz="1100" u="none" strike="noStrike" dirty="0">
                          <a:effectLst/>
                        </a:rPr>
                        <a:t> managers</a:t>
                      </a:r>
                      <a:endParaRPr lang="nl-NL" sz="1100" b="0" i="0" u="none" strike="noStrike" dirty="0">
                        <a:solidFill>
                          <a:srgbClr val="9C0006"/>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93994490"/>
                  </a:ext>
                </a:extLst>
              </a:tr>
            </a:tbl>
          </a:graphicData>
        </a:graphic>
      </p:graphicFrame>
    </p:spTree>
    <p:extLst>
      <p:ext uri="{BB962C8B-B14F-4D97-AF65-F5344CB8AC3E}">
        <p14:creationId xmlns:p14="http://schemas.microsoft.com/office/powerpoint/2010/main" val="50845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56865-9007-ACF8-1276-BAA7A7C83093}"/>
              </a:ext>
            </a:extLst>
          </p:cNvPr>
          <p:cNvSpPr>
            <a:spLocks noGrp="1"/>
          </p:cNvSpPr>
          <p:nvPr>
            <p:ph type="title"/>
          </p:nvPr>
        </p:nvSpPr>
        <p:spPr>
          <a:xfrm>
            <a:off x="1066800" y="1709738"/>
            <a:ext cx="6455434" cy="1108618"/>
          </a:xfrm>
        </p:spPr>
        <p:txBody>
          <a:bodyPr/>
          <a:lstStyle/>
          <a:p>
            <a:r>
              <a:rPr lang="nl-NL" dirty="0">
                <a:solidFill>
                  <a:srgbClr val="0070C0"/>
                </a:solidFill>
              </a:rPr>
              <a:t>De begroting 2024</a:t>
            </a:r>
          </a:p>
        </p:txBody>
      </p:sp>
      <p:sp>
        <p:nvSpPr>
          <p:cNvPr id="3" name="Tijdelijke aanduiding voor tekst 2">
            <a:extLst>
              <a:ext uri="{FF2B5EF4-FFF2-40B4-BE49-F238E27FC236}">
                <a16:creationId xmlns:a16="http://schemas.microsoft.com/office/drawing/2014/main" id="{5A43FBCB-1872-4005-C32B-5652530965B2}"/>
              </a:ext>
            </a:extLst>
          </p:cNvPr>
          <p:cNvSpPr>
            <a:spLocks noGrp="1"/>
          </p:cNvSpPr>
          <p:nvPr>
            <p:ph type="body" idx="1"/>
          </p:nvPr>
        </p:nvSpPr>
        <p:spPr>
          <a:xfrm>
            <a:off x="1066799" y="3181610"/>
            <a:ext cx="10106417" cy="2880987"/>
          </a:xfrm>
        </p:spPr>
        <p:txBody>
          <a:bodyPr>
            <a:normAutofit lnSpcReduction="10000"/>
          </a:bodyPr>
          <a:lstStyle/>
          <a:p>
            <a:r>
              <a:rPr lang="nl-NL" dirty="0"/>
              <a:t>🙋 </a:t>
            </a:r>
            <a:r>
              <a:rPr lang="nl-NL" dirty="0">
                <a:solidFill>
                  <a:srgbClr val="0070C0"/>
                </a:solidFill>
              </a:rPr>
              <a:t>Welke post is het hoogst in Euro’s (structureel geld)?</a:t>
            </a:r>
          </a:p>
          <a:p>
            <a:endParaRPr lang="nl-NL" dirty="0"/>
          </a:p>
          <a:p>
            <a:pPr marL="342900" indent="-342900">
              <a:buFont typeface="Arial" panose="020B0604020202020204" pitchFamily="34" charset="0"/>
              <a:buChar char="•"/>
            </a:pPr>
            <a:r>
              <a:rPr lang="nl-NL" dirty="0"/>
              <a:t>Bestuur en Weerbaarheid			* Verkeer en Vervoer</a:t>
            </a:r>
          </a:p>
          <a:p>
            <a:pPr marL="342900" indent="-342900">
              <a:buFont typeface="Arial" panose="020B0604020202020204" pitchFamily="34" charset="0"/>
              <a:buChar char="•"/>
            </a:pPr>
            <a:r>
              <a:rPr lang="nl-NL" dirty="0"/>
              <a:t>Vitaal platteland				* Ruimte en Wonen</a:t>
            </a:r>
          </a:p>
          <a:p>
            <a:pPr marL="342900" indent="-342900">
              <a:buFont typeface="Arial" panose="020B0604020202020204" pitchFamily="34" charset="0"/>
              <a:buChar char="•"/>
            </a:pPr>
            <a:r>
              <a:rPr lang="nl-NL" dirty="0"/>
              <a:t>Cultuur en Maatschappij			* Milieu en Energie</a:t>
            </a:r>
          </a:p>
          <a:p>
            <a:pPr marL="342900" indent="-342900">
              <a:buFont typeface="Arial" panose="020B0604020202020204" pitchFamily="34" charset="0"/>
              <a:buChar char="•"/>
            </a:pPr>
            <a:r>
              <a:rPr lang="nl-NL" dirty="0"/>
              <a:t>Regionale Economie			* Mens en Middelen</a:t>
            </a:r>
          </a:p>
          <a:p>
            <a:pPr marL="342900" indent="-342900">
              <a:buFont typeface="Arial" panose="020B0604020202020204" pitchFamily="34" charset="0"/>
              <a:buChar char="•"/>
            </a:pPr>
            <a:endParaRPr lang="nl-NL" dirty="0"/>
          </a:p>
          <a:p>
            <a:endParaRPr lang="nl-NL" dirty="0"/>
          </a:p>
          <a:p>
            <a:endParaRPr lang="nl-NL" dirty="0"/>
          </a:p>
          <a:p>
            <a:endParaRPr lang="nl-NL" dirty="0"/>
          </a:p>
        </p:txBody>
      </p:sp>
    </p:spTree>
    <p:extLst>
      <p:ext uri="{BB962C8B-B14F-4D97-AF65-F5344CB8AC3E}">
        <p14:creationId xmlns:p14="http://schemas.microsoft.com/office/powerpoint/2010/main" val="733611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56865-9007-ACF8-1276-BAA7A7C83093}"/>
              </a:ext>
            </a:extLst>
          </p:cNvPr>
          <p:cNvSpPr>
            <a:spLocks noGrp="1"/>
          </p:cNvSpPr>
          <p:nvPr>
            <p:ph type="title"/>
          </p:nvPr>
        </p:nvSpPr>
        <p:spPr>
          <a:xfrm>
            <a:off x="1066800" y="1709738"/>
            <a:ext cx="6455434" cy="1108618"/>
          </a:xfrm>
        </p:spPr>
        <p:txBody>
          <a:bodyPr/>
          <a:lstStyle/>
          <a:p>
            <a:r>
              <a:rPr lang="nl-NL" dirty="0">
                <a:solidFill>
                  <a:srgbClr val="0070C0"/>
                </a:solidFill>
              </a:rPr>
              <a:t>De begroting 2024</a:t>
            </a:r>
          </a:p>
        </p:txBody>
      </p:sp>
      <p:sp>
        <p:nvSpPr>
          <p:cNvPr id="3" name="Tijdelijke aanduiding voor tekst 2">
            <a:extLst>
              <a:ext uri="{FF2B5EF4-FFF2-40B4-BE49-F238E27FC236}">
                <a16:creationId xmlns:a16="http://schemas.microsoft.com/office/drawing/2014/main" id="{5A43FBCB-1872-4005-C32B-5652530965B2}"/>
              </a:ext>
            </a:extLst>
          </p:cNvPr>
          <p:cNvSpPr>
            <a:spLocks noGrp="1"/>
          </p:cNvSpPr>
          <p:nvPr>
            <p:ph type="body" idx="1"/>
          </p:nvPr>
        </p:nvSpPr>
        <p:spPr>
          <a:xfrm>
            <a:off x="1066799" y="3181610"/>
            <a:ext cx="10106417" cy="2880987"/>
          </a:xfrm>
        </p:spPr>
        <p:txBody>
          <a:bodyPr>
            <a:normAutofit lnSpcReduction="10000"/>
          </a:bodyPr>
          <a:lstStyle/>
          <a:p>
            <a:r>
              <a:rPr lang="nl-NL" dirty="0"/>
              <a:t>🙋 </a:t>
            </a:r>
            <a:r>
              <a:rPr lang="nl-NL" dirty="0">
                <a:solidFill>
                  <a:srgbClr val="0070C0"/>
                </a:solidFill>
              </a:rPr>
              <a:t>Welke post is het hoogst in Euro’s (structureel geld)?</a:t>
            </a:r>
          </a:p>
          <a:p>
            <a:endParaRPr lang="nl-NL" dirty="0"/>
          </a:p>
          <a:p>
            <a:pPr marL="342900" indent="-342900">
              <a:buFont typeface="Arial" panose="020B0604020202020204" pitchFamily="34" charset="0"/>
              <a:buChar char="•"/>
            </a:pPr>
            <a:r>
              <a:rPr lang="nl-NL" dirty="0"/>
              <a:t>Bestuur en Weerbaarheid	</a:t>
            </a:r>
            <a:r>
              <a:rPr lang="nl-NL" dirty="0">
                <a:solidFill>
                  <a:srgbClr val="C00000"/>
                </a:solidFill>
              </a:rPr>
              <a:t>€2,8</a:t>
            </a:r>
            <a:r>
              <a:rPr lang="nl-NL" dirty="0"/>
              <a:t>		* Verkeer en Vervoer	</a:t>
            </a:r>
            <a:r>
              <a:rPr lang="nl-NL" dirty="0">
                <a:solidFill>
                  <a:srgbClr val="C00000"/>
                </a:solidFill>
              </a:rPr>
              <a:t>€265,4</a:t>
            </a:r>
            <a:endParaRPr lang="nl-NL" dirty="0"/>
          </a:p>
          <a:p>
            <a:pPr marL="342900" indent="-342900">
              <a:buFont typeface="Arial" panose="020B0604020202020204" pitchFamily="34" charset="0"/>
              <a:buChar char="•"/>
            </a:pPr>
            <a:r>
              <a:rPr lang="nl-NL" dirty="0"/>
              <a:t>Vitaal platteland		</a:t>
            </a:r>
            <a:r>
              <a:rPr lang="nl-NL" dirty="0">
                <a:solidFill>
                  <a:srgbClr val="C00000"/>
                </a:solidFill>
              </a:rPr>
              <a:t>€58,1	</a:t>
            </a:r>
            <a:r>
              <a:rPr lang="nl-NL" dirty="0"/>
              <a:t>	* Ruimte en Wonen	</a:t>
            </a:r>
            <a:r>
              <a:rPr lang="nl-NL" dirty="0">
                <a:solidFill>
                  <a:srgbClr val="C00000"/>
                </a:solidFill>
              </a:rPr>
              <a:t>€14,7</a:t>
            </a:r>
            <a:endParaRPr lang="nl-NL" dirty="0"/>
          </a:p>
          <a:p>
            <a:pPr marL="342900" indent="-342900">
              <a:buFont typeface="Arial" panose="020B0604020202020204" pitchFamily="34" charset="0"/>
              <a:buChar char="•"/>
            </a:pPr>
            <a:r>
              <a:rPr lang="nl-NL" dirty="0"/>
              <a:t>Cultuur en Maatschappij	</a:t>
            </a:r>
            <a:r>
              <a:rPr lang="nl-NL" dirty="0">
                <a:solidFill>
                  <a:srgbClr val="C00000"/>
                </a:solidFill>
              </a:rPr>
              <a:t>€31,7</a:t>
            </a:r>
            <a:r>
              <a:rPr lang="nl-NL" dirty="0"/>
              <a:t>		* Milieu en Energie	</a:t>
            </a:r>
            <a:r>
              <a:rPr lang="nl-NL" dirty="0">
                <a:solidFill>
                  <a:srgbClr val="C00000"/>
                </a:solidFill>
              </a:rPr>
              <a:t>€25,2</a:t>
            </a:r>
            <a:endParaRPr lang="nl-NL" dirty="0"/>
          </a:p>
          <a:p>
            <a:pPr marL="342900" indent="-342900">
              <a:buFont typeface="Arial" panose="020B0604020202020204" pitchFamily="34" charset="0"/>
              <a:buChar char="•"/>
            </a:pPr>
            <a:r>
              <a:rPr lang="nl-NL" dirty="0"/>
              <a:t>Regionale Economie	</a:t>
            </a:r>
            <a:r>
              <a:rPr lang="nl-NL" dirty="0">
                <a:solidFill>
                  <a:srgbClr val="C00000"/>
                </a:solidFill>
              </a:rPr>
              <a:t>€13,9</a:t>
            </a:r>
            <a:r>
              <a:rPr lang="nl-NL" dirty="0"/>
              <a:t>		* Mens en Middelen	</a:t>
            </a:r>
            <a:r>
              <a:rPr lang="nl-NL" dirty="0">
                <a:solidFill>
                  <a:srgbClr val="C00000"/>
                </a:solidFill>
              </a:rPr>
              <a:t>€164,1</a:t>
            </a:r>
            <a:endParaRPr lang="nl-NL" dirty="0"/>
          </a:p>
          <a:p>
            <a:pPr marL="342900" indent="-342900">
              <a:buFont typeface="Arial" panose="020B0604020202020204" pitchFamily="34" charset="0"/>
              <a:buChar char="•"/>
            </a:pPr>
            <a:endParaRPr lang="nl-NL" dirty="0"/>
          </a:p>
          <a:p>
            <a:endParaRPr lang="nl-NL" dirty="0"/>
          </a:p>
          <a:p>
            <a:endParaRPr lang="nl-NL" dirty="0"/>
          </a:p>
          <a:p>
            <a:endParaRPr lang="nl-NL" dirty="0"/>
          </a:p>
        </p:txBody>
      </p:sp>
    </p:spTree>
    <p:extLst>
      <p:ext uri="{BB962C8B-B14F-4D97-AF65-F5344CB8AC3E}">
        <p14:creationId xmlns:p14="http://schemas.microsoft.com/office/powerpoint/2010/main" val="3571300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56865-9007-ACF8-1276-BAA7A7C83093}"/>
              </a:ext>
            </a:extLst>
          </p:cNvPr>
          <p:cNvSpPr>
            <a:spLocks noGrp="1"/>
          </p:cNvSpPr>
          <p:nvPr>
            <p:ph type="title"/>
          </p:nvPr>
        </p:nvSpPr>
        <p:spPr>
          <a:xfrm>
            <a:off x="1066800" y="1709738"/>
            <a:ext cx="6455434" cy="1108618"/>
          </a:xfrm>
        </p:spPr>
        <p:txBody>
          <a:bodyPr/>
          <a:lstStyle/>
          <a:p>
            <a:r>
              <a:rPr lang="nl-NL" dirty="0">
                <a:solidFill>
                  <a:srgbClr val="0070C0"/>
                </a:solidFill>
              </a:rPr>
              <a:t>De begroting 2024</a:t>
            </a:r>
          </a:p>
        </p:txBody>
      </p:sp>
      <p:sp>
        <p:nvSpPr>
          <p:cNvPr id="3" name="Tijdelijke aanduiding voor tekst 2">
            <a:extLst>
              <a:ext uri="{FF2B5EF4-FFF2-40B4-BE49-F238E27FC236}">
                <a16:creationId xmlns:a16="http://schemas.microsoft.com/office/drawing/2014/main" id="{5A43FBCB-1872-4005-C32B-5652530965B2}"/>
              </a:ext>
            </a:extLst>
          </p:cNvPr>
          <p:cNvSpPr>
            <a:spLocks noGrp="1"/>
          </p:cNvSpPr>
          <p:nvPr>
            <p:ph type="body" idx="1"/>
          </p:nvPr>
        </p:nvSpPr>
        <p:spPr>
          <a:xfrm>
            <a:off x="1066799" y="3181610"/>
            <a:ext cx="10832927" cy="2880987"/>
          </a:xfrm>
        </p:spPr>
        <p:txBody>
          <a:bodyPr>
            <a:normAutofit fontScale="92500"/>
          </a:bodyPr>
          <a:lstStyle/>
          <a:p>
            <a:r>
              <a:rPr lang="nl-NL" dirty="0"/>
              <a:t>🙋 </a:t>
            </a:r>
            <a:r>
              <a:rPr lang="nl-NL" dirty="0">
                <a:solidFill>
                  <a:srgbClr val="0070C0"/>
                </a:solidFill>
              </a:rPr>
              <a:t>Welke post krijgt relatief het grootste extra in deze vier jaar tgv bestuursakkoord </a:t>
            </a:r>
            <a:r>
              <a:rPr lang="nl-NL" dirty="0">
                <a:solidFill>
                  <a:srgbClr val="00B050"/>
                </a:solidFill>
              </a:rPr>
              <a:t>(€400)?</a:t>
            </a:r>
          </a:p>
          <a:p>
            <a:endParaRPr lang="nl-NL" dirty="0"/>
          </a:p>
          <a:p>
            <a:pPr marL="342900" indent="-342900">
              <a:buFont typeface="Arial" panose="020B0604020202020204" pitchFamily="34" charset="0"/>
              <a:buChar char="•"/>
            </a:pPr>
            <a:r>
              <a:rPr lang="nl-NL" dirty="0"/>
              <a:t>Bestuur en Weerbaarheid	</a:t>
            </a:r>
            <a:r>
              <a:rPr lang="nl-NL" dirty="0">
                <a:solidFill>
                  <a:srgbClr val="C00000"/>
                </a:solidFill>
              </a:rPr>
              <a:t>€2,8+</a:t>
            </a:r>
            <a:r>
              <a:rPr lang="nl-NL" dirty="0">
                <a:solidFill>
                  <a:srgbClr val="00B050"/>
                </a:solidFill>
              </a:rPr>
              <a:t>4</a:t>
            </a:r>
            <a:r>
              <a:rPr lang="nl-NL" dirty="0"/>
              <a:t>		* Verkeer en Vervoer	</a:t>
            </a:r>
            <a:r>
              <a:rPr lang="nl-NL" dirty="0">
                <a:solidFill>
                  <a:srgbClr val="C00000"/>
                </a:solidFill>
              </a:rPr>
              <a:t>€265,4+</a:t>
            </a:r>
            <a:r>
              <a:rPr lang="nl-NL" dirty="0">
                <a:solidFill>
                  <a:srgbClr val="00B050"/>
                </a:solidFill>
              </a:rPr>
              <a:t>167</a:t>
            </a:r>
            <a:endParaRPr lang="nl-NL" dirty="0"/>
          </a:p>
          <a:p>
            <a:pPr marL="342900" indent="-342900">
              <a:buFont typeface="Arial" panose="020B0604020202020204" pitchFamily="34" charset="0"/>
              <a:buChar char="•"/>
            </a:pPr>
            <a:r>
              <a:rPr lang="nl-NL" dirty="0"/>
              <a:t>Vitaal platteland		</a:t>
            </a:r>
            <a:r>
              <a:rPr lang="nl-NL" dirty="0">
                <a:solidFill>
                  <a:srgbClr val="C00000"/>
                </a:solidFill>
              </a:rPr>
              <a:t>€58,1+</a:t>
            </a:r>
            <a:r>
              <a:rPr lang="nl-NL" dirty="0">
                <a:solidFill>
                  <a:srgbClr val="00B050"/>
                </a:solidFill>
              </a:rPr>
              <a:t>24</a:t>
            </a:r>
            <a:r>
              <a:rPr lang="nl-NL" dirty="0"/>
              <a:t>	* Ruimte en Wonen	</a:t>
            </a:r>
            <a:r>
              <a:rPr lang="nl-NL" dirty="0">
                <a:solidFill>
                  <a:srgbClr val="C00000"/>
                </a:solidFill>
              </a:rPr>
              <a:t>€14,7+</a:t>
            </a:r>
            <a:r>
              <a:rPr lang="nl-NL" dirty="0">
                <a:solidFill>
                  <a:srgbClr val="00B050"/>
                </a:solidFill>
              </a:rPr>
              <a:t>66</a:t>
            </a:r>
            <a:endParaRPr lang="nl-NL" dirty="0"/>
          </a:p>
          <a:p>
            <a:pPr marL="342900" indent="-342900">
              <a:buFont typeface="Arial" panose="020B0604020202020204" pitchFamily="34" charset="0"/>
              <a:buChar char="•"/>
            </a:pPr>
            <a:r>
              <a:rPr lang="nl-NL" dirty="0"/>
              <a:t>Cultuur en Maatschappij	</a:t>
            </a:r>
            <a:r>
              <a:rPr lang="nl-NL" dirty="0">
                <a:solidFill>
                  <a:srgbClr val="C00000"/>
                </a:solidFill>
              </a:rPr>
              <a:t>€31,7+</a:t>
            </a:r>
            <a:r>
              <a:rPr lang="nl-NL" dirty="0">
                <a:solidFill>
                  <a:srgbClr val="00B050"/>
                </a:solidFill>
              </a:rPr>
              <a:t>43</a:t>
            </a:r>
            <a:r>
              <a:rPr lang="nl-NL" dirty="0"/>
              <a:t>	* Milieu en Energie	</a:t>
            </a:r>
            <a:r>
              <a:rPr lang="nl-NL" dirty="0">
                <a:solidFill>
                  <a:srgbClr val="C00000"/>
                </a:solidFill>
              </a:rPr>
              <a:t>€25,2+</a:t>
            </a:r>
            <a:r>
              <a:rPr lang="nl-NL" dirty="0">
                <a:solidFill>
                  <a:srgbClr val="00B050"/>
                </a:solidFill>
              </a:rPr>
              <a:t>12</a:t>
            </a:r>
            <a:endParaRPr lang="nl-NL" dirty="0"/>
          </a:p>
          <a:p>
            <a:pPr marL="342900" indent="-342900">
              <a:buFont typeface="Arial" panose="020B0604020202020204" pitchFamily="34" charset="0"/>
              <a:buChar char="•"/>
            </a:pPr>
            <a:r>
              <a:rPr lang="nl-NL" dirty="0"/>
              <a:t>Regionale Economie		</a:t>
            </a:r>
            <a:r>
              <a:rPr lang="nl-NL" dirty="0">
                <a:solidFill>
                  <a:srgbClr val="C00000"/>
                </a:solidFill>
              </a:rPr>
              <a:t>€13,9+</a:t>
            </a:r>
            <a:r>
              <a:rPr lang="nl-NL" dirty="0">
                <a:solidFill>
                  <a:srgbClr val="00B050"/>
                </a:solidFill>
              </a:rPr>
              <a:t>32</a:t>
            </a:r>
            <a:r>
              <a:rPr lang="nl-NL" dirty="0"/>
              <a:t>	* Mens en Middelen	</a:t>
            </a:r>
            <a:r>
              <a:rPr lang="nl-NL" dirty="0">
                <a:solidFill>
                  <a:srgbClr val="C00000"/>
                </a:solidFill>
              </a:rPr>
              <a:t>€164,1+</a:t>
            </a:r>
            <a:r>
              <a:rPr lang="nl-NL" dirty="0">
                <a:solidFill>
                  <a:srgbClr val="00B050"/>
                </a:solidFill>
              </a:rPr>
              <a:t>52</a:t>
            </a:r>
            <a:endParaRPr lang="nl-NL" dirty="0"/>
          </a:p>
          <a:p>
            <a:pPr marL="342900" indent="-342900">
              <a:buFont typeface="Arial" panose="020B0604020202020204" pitchFamily="34" charset="0"/>
              <a:buChar char="•"/>
            </a:pPr>
            <a:endParaRPr lang="nl-NL" dirty="0"/>
          </a:p>
          <a:p>
            <a:endParaRPr lang="nl-NL" dirty="0"/>
          </a:p>
          <a:p>
            <a:endParaRPr lang="nl-NL" dirty="0"/>
          </a:p>
          <a:p>
            <a:endParaRPr lang="nl-NL" dirty="0"/>
          </a:p>
        </p:txBody>
      </p:sp>
    </p:spTree>
    <p:extLst>
      <p:ext uri="{BB962C8B-B14F-4D97-AF65-F5344CB8AC3E}">
        <p14:creationId xmlns:p14="http://schemas.microsoft.com/office/powerpoint/2010/main" val="79408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1EA54C-19E8-DF59-1A5B-EC96A69810C2}"/>
              </a:ext>
            </a:extLst>
          </p:cNvPr>
          <p:cNvSpPr>
            <a:spLocks noGrp="1"/>
          </p:cNvSpPr>
          <p:nvPr>
            <p:ph type="title"/>
          </p:nvPr>
        </p:nvSpPr>
        <p:spPr/>
        <p:txBody>
          <a:bodyPr>
            <a:normAutofit fontScale="90000"/>
          </a:bodyPr>
          <a:lstStyle/>
          <a:p>
            <a:r>
              <a:rPr lang="nl-NL" dirty="0">
                <a:solidFill>
                  <a:srgbClr val="0070C0"/>
                </a:solidFill>
              </a:rPr>
              <a:t>Drie spannende Gelderse casussen en onze –gekleurde- ervaringen tussen 2016 en 2023</a:t>
            </a:r>
          </a:p>
        </p:txBody>
      </p:sp>
      <p:sp>
        <p:nvSpPr>
          <p:cNvPr id="3" name="Ondertitel 2">
            <a:extLst>
              <a:ext uri="{FF2B5EF4-FFF2-40B4-BE49-F238E27FC236}">
                <a16:creationId xmlns:a16="http://schemas.microsoft.com/office/drawing/2014/main" id="{EE656FC3-C18A-0143-5CDD-65909CEE6F21}"/>
              </a:ext>
            </a:extLst>
          </p:cNvPr>
          <p:cNvSpPr>
            <a:spLocks noGrp="1"/>
          </p:cNvSpPr>
          <p:nvPr>
            <p:ph type="body" idx="1"/>
          </p:nvPr>
        </p:nvSpPr>
        <p:spPr/>
        <p:txBody>
          <a:bodyPr>
            <a:normAutofit fontScale="32500" lnSpcReduction="20000"/>
          </a:bodyPr>
          <a:lstStyle/>
          <a:p>
            <a:r>
              <a:rPr lang="nl-NL" i="1" dirty="0">
                <a:solidFill>
                  <a:srgbClr val="C00000"/>
                </a:solidFill>
              </a:rPr>
              <a:t>Ho</a:t>
            </a:r>
            <a:r>
              <a:rPr lang="nl-NL" sz="2300" i="1" dirty="0">
                <a:solidFill>
                  <a:srgbClr val="C00000"/>
                </a:solidFill>
              </a:rPr>
              <a:t>ud daarbij steeds voor ogen deze wijsheden van onze grote denkers:</a:t>
            </a:r>
          </a:p>
          <a:p>
            <a:r>
              <a:rPr lang="nl-NL" i="1" dirty="0"/>
              <a:t>Het is de hoogste wijsheid soms een dwaas te spelen (Erasmus)</a:t>
            </a:r>
          </a:p>
          <a:p>
            <a:r>
              <a:rPr lang="nl-NL" i="1" dirty="0"/>
              <a:t>Politics is </a:t>
            </a:r>
            <a:r>
              <a:rPr lang="nl-NL" i="1" dirty="0" err="1"/>
              <a:t>the</a:t>
            </a:r>
            <a:r>
              <a:rPr lang="nl-NL" i="1" dirty="0"/>
              <a:t> </a:t>
            </a:r>
            <a:r>
              <a:rPr lang="nl-NL" i="1" dirty="0" err="1"/>
              <a:t>theatre</a:t>
            </a:r>
            <a:r>
              <a:rPr lang="nl-NL" i="1" dirty="0"/>
              <a:t> of </a:t>
            </a:r>
            <a:r>
              <a:rPr lang="nl-NL" i="1" dirty="0" err="1"/>
              <a:t>the</a:t>
            </a:r>
            <a:r>
              <a:rPr lang="nl-NL" i="1" dirty="0"/>
              <a:t> </a:t>
            </a:r>
            <a:r>
              <a:rPr lang="nl-NL" i="1" dirty="0" err="1"/>
              <a:t>ugly</a:t>
            </a:r>
            <a:r>
              <a:rPr lang="nl-NL" i="1" dirty="0"/>
              <a:t> </a:t>
            </a:r>
            <a:r>
              <a:rPr lang="nl-NL" i="1" dirty="0" err="1"/>
              <a:t>people</a:t>
            </a:r>
            <a:r>
              <a:rPr lang="nl-NL" i="1" dirty="0"/>
              <a:t> (Shakespeare)</a:t>
            </a:r>
          </a:p>
          <a:p>
            <a:r>
              <a:rPr lang="nl-NL" i="1" dirty="0"/>
              <a:t>Veerkracht vereist: het gaat niet om wie het hoogst veert, maar wie zich het best aanpast ….. (Darwin)</a:t>
            </a:r>
          </a:p>
          <a:p>
            <a:endParaRPr lang="nl-NL" i="1" dirty="0"/>
          </a:p>
          <a:p>
            <a:endParaRPr lang="nl-NL" i="1" dirty="0"/>
          </a:p>
          <a:p>
            <a:endParaRPr lang="nl-NL" i="1" dirty="0"/>
          </a:p>
        </p:txBody>
      </p:sp>
    </p:spTree>
    <p:extLst>
      <p:ext uri="{BB962C8B-B14F-4D97-AF65-F5344CB8AC3E}">
        <p14:creationId xmlns:p14="http://schemas.microsoft.com/office/powerpoint/2010/main" val="3254602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A319C8-C3DF-FC25-D929-CECD1089947D}"/>
              </a:ext>
            </a:extLst>
          </p:cNvPr>
          <p:cNvSpPr>
            <a:spLocks noGrp="1"/>
          </p:cNvSpPr>
          <p:nvPr>
            <p:ph type="title"/>
          </p:nvPr>
        </p:nvSpPr>
        <p:spPr>
          <a:xfrm>
            <a:off x="1066800" y="1488374"/>
            <a:ext cx="6455434" cy="2414649"/>
          </a:xfrm>
        </p:spPr>
        <p:txBody>
          <a:bodyPr>
            <a:normAutofit/>
          </a:bodyPr>
          <a:lstStyle/>
          <a:p>
            <a:r>
              <a:rPr lang="nl-NL" dirty="0"/>
              <a:t>Het debacle van de nevengeul Varik Heesselt (2018)</a:t>
            </a:r>
          </a:p>
        </p:txBody>
      </p:sp>
      <p:sp>
        <p:nvSpPr>
          <p:cNvPr id="3" name="Tijdelijke aanduiding voor tekst 2">
            <a:extLst>
              <a:ext uri="{FF2B5EF4-FFF2-40B4-BE49-F238E27FC236}">
                <a16:creationId xmlns:a16="http://schemas.microsoft.com/office/drawing/2014/main" id="{832257D7-D004-E16D-E059-438CBB00EF18}"/>
              </a:ext>
            </a:extLst>
          </p:cNvPr>
          <p:cNvSpPr>
            <a:spLocks noGrp="1"/>
          </p:cNvSpPr>
          <p:nvPr>
            <p:ph type="body" idx="1"/>
          </p:nvPr>
        </p:nvSpPr>
        <p:spPr>
          <a:xfrm>
            <a:off x="1066800" y="4759252"/>
            <a:ext cx="5397260" cy="719231"/>
          </a:xfrm>
        </p:spPr>
        <p:txBody>
          <a:bodyPr/>
          <a:lstStyle/>
          <a:p>
            <a:r>
              <a:rPr lang="nl-NL" dirty="0"/>
              <a:t>Water kent geen grenzen!  Het bewijs……</a:t>
            </a:r>
          </a:p>
        </p:txBody>
      </p:sp>
    </p:spTree>
    <p:extLst>
      <p:ext uri="{BB962C8B-B14F-4D97-AF65-F5344CB8AC3E}">
        <p14:creationId xmlns:p14="http://schemas.microsoft.com/office/powerpoint/2010/main" val="2971049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09E1EF2-3362-A63F-5627-8DF569390030}"/>
              </a:ext>
            </a:extLst>
          </p:cNvPr>
          <p:cNvSpPr>
            <a:spLocks noGrp="1"/>
          </p:cNvSpPr>
          <p:nvPr>
            <p:ph type="body" idx="1"/>
          </p:nvPr>
        </p:nvSpPr>
        <p:spPr>
          <a:xfrm>
            <a:off x="1239714" y="5275384"/>
            <a:ext cx="6783266" cy="1460696"/>
          </a:xfrm>
        </p:spPr>
        <p:txBody>
          <a:bodyPr>
            <a:normAutofit fontScale="47500" lnSpcReduction="20000"/>
          </a:bodyPr>
          <a:lstStyle/>
          <a:p>
            <a:r>
              <a:rPr lang="nl-NL" b="0" i="0" dirty="0">
                <a:effectLst/>
                <a:latin typeface="FlamaProSemicond-Bold"/>
              </a:rPr>
              <a:t>Brabants Dagblad:</a:t>
            </a:r>
          </a:p>
          <a:p>
            <a:r>
              <a:rPr lang="nl-NL" b="0" i="0" dirty="0">
                <a:effectLst/>
                <a:latin typeface="FlamaProSemicond-Bold"/>
              </a:rPr>
              <a:t>Nogmaals dikke streep door de nevengeul bij Varik</a:t>
            </a:r>
          </a:p>
          <a:p>
            <a:r>
              <a:rPr lang="nl-NL" b="1" dirty="0">
                <a:effectLst/>
              </a:rPr>
              <a:t>Grote vreugde in 2018 in Varik en Heesselt. Rijkswaterstaat en Waterschap Rivierenland zagen af van het graven van een brede nevengeul voor de Waal ten noorden van de dorpen. Maar de geul blijkt nog steeds ingetekend te staan op een kaart van een toekomstvisie voor Rivierenland.</a:t>
            </a:r>
          </a:p>
          <a:p>
            <a:pPr algn="l"/>
            <a:r>
              <a:rPr lang="nl-NL" b="1" i="0" dirty="0">
                <a:solidFill>
                  <a:srgbClr val="B4B4B4"/>
                </a:solidFill>
                <a:effectLst/>
                <a:latin typeface="Arial" panose="020B0604020202020204" pitchFamily="34" charset="0"/>
              </a:rPr>
              <a:t>Eric </a:t>
            </a:r>
            <a:r>
              <a:rPr lang="nl-NL" b="1" i="0" dirty="0" err="1">
                <a:solidFill>
                  <a:srgbClr val="B4B4B4"/>
                </a:solidFill>
                <a:effectLst/>
                <a:latin typeface="Arial" panose="020B0604020202020204" pitchFamily="34" charset="0"/>
              </a:rPr>
              <a:t>Wijnacker</a:t>
            </a:r>
            <a:r>
              <a:rPr lang="nl-NL" b="1" i="0" dirty="0">
                <a:solidFill>
                  <a:srgbClr val="B4B4B4"/>
                </a:solidFill>
                <a:effectLst/>
                <a:latin typeface="Arial" panose="020B0604020202020204" pitchFamily="34" charset="0"/>
              </a:rPr>
              <a:t> </a:t>
            </a:r>
            <a:r>
              <a:rPr lang="nl-NL" b="0" i="0" dirty="0">
                <a:solidFill>
                  <a:srgbClr val="B4B4B4"/>
                </a:solidFill>
                <a:effectLst/>
                <a:latin typeface="Arial" panose="020B0604020202020204" pitchFamily="34" charset="0"/>
              </a:rPr>
              <a:t>26-10-23, 19:36</a:t>
            </a:r>
          </a:p>
          <a:p>
            <a:endParaRPr lang="nl-NL" dirty="0"/>
          </a:p>
        </p:txBody>
      </p:sp>
      <p:sp>
        <p:nvSpPr>
          <p:cNvPr id="6" name="Titel 1">
            <a:extLst>
              <a:ext uri="{FF2B5EF4-FFF2-40B4-BE49-F238E27FC236}">
                <a16:creationId xmlns:a16="http://schemas.microsoft.com/office/drawing/2014/main" id="{11960D3A-4502-14D3-CD85-22A4C899B532}"/>
              </a:ext>
            </a:extLst>
          </p:cNvPr>
          <p:cNvSpPr>
            <a:spLocks noGrp="1"/>
          </p:cNvSpPr>
          <p:nvPr>
            <p:ph type="title"/>
          </p:nvPr>
        </p:nvSpPr>
        <p:spPr>
          <a:xfrm>
            <a:off x="1239714" y="406645"/>
            <a:ext cx="6610350" cy="4714875"/>
          </a:xfrm>
        </p:spPr>
        <p:txBody>
          <a:bodyPr/>
          <a:lstStyle/>
          <a:p>
            <a:endParaRPr lang="nl-NL" dirty="0"/>
          </a:p>
        </p:txBody>
      </p:sp>
      <p:pic>
        <p:nvPicPr>
          <p:cNvPr id="7" name="Picture 2" descr="De gewraakte kaart in de toekomstvisie van FruitDelta Rivierenland. Met duidelijk zichtbaar een brede nevengeul boven Varik en Heesselt (links onder de geul).">
            <a:extLst>
              <a:ext uri="{FF2B5EF4-FFF2-40B4-BE49-F238E27FC236}">
                <a16:creationId xmlns:a16="http://schemas.microsoft.com/office/drawing/2014/main" id="{A43F3E7C-728E-8E1F-CD75-36F154672D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8547" y="394555"/>
            <a:ext cx="6610350" cy="4714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264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4577E6-1930-E962-4298-96A0897E7B3F}"/>
              </a:ext>
            </a:extLst>
          </p:cNvPr>
          <p:cNvSpPr>
            <a:spLocks noGrp="1"/>
          </p:cNvSpPr>
          <p:nvPr>
            <p:ph type="title"/>
          </p:nvPr>
        </p:nvSpPr>
        <p:spPr>
          <a:xfrm>
            <a:off x="1335693" y="509954"/>
            <a:ext cx="10135000" cy="4114800"/>
          </a:xfrm>
        </p:spPr>
        <p:txBody>
          <a:bodyPr>
            <a:normAutofit fontScale="90000"/>
          </a:bodyPr>
          <a:lstStyle/>
          <a:p>
            <a:br>
              <a:rPr lang="nl-NL" dirty="0"/>
            </a:br>
            <a:br>
              <a:rPr lang="nl-NL" dirty="0"/>
            </a:br>
            <a:br>
              <a:rPr lang="nl-NL" dirty="0"/>
            </a:br>
            <a:br>
              <a:rPr lang="nl-NL" dirty="0"/>
            </a:br>
            <a:br>
              <a:rPr lang="nl-NL" dirty="0"/>
            </a:br>
            <a:br>
              <a:rPr lang="nl-NL" dirty="0"/>
            </a:br>
            <a:br>
              <a:rPr lang="nl-NL" dirty="0"/>
            </a:br>
            <a:br>
              <a:rPr lang="nl-NL" dirty="0"/>
            </a:br>
            <a:br>
              <a:rPr lang="nl-NL" dirty="0"/>
            </a:br>
            <a:br>
              <a:rPr lang="nl-NL" dirty="0"/>
            </a:br>
            <a:r>
              <a:rPr lang="nl-NL" dirty="0"/>
              <a:t>De Laagvliegroutes….</a:t>
            </a:r>
            <a:br>
              <a:rPr lang="nl-NL" dirty="0"/>
            </a:br>
            <a:br>
              <a:rPr lang="nl-NL" dirty="0"/>
            </a:br>
            <a:br>
              <a:rPr lang="nl-NL" dirty="0"/>
            </a:br>
            <a:br>
              <a:rPr lang="nl-NL" dirty="0"/>
            </a:br>
            <a:endParaRPr lang="nl-NL" dirty="0"/>
          </a:p>
        </p:txBody>
      </p:sp>
      <p:sp>
        <p:nvSpPr>
          <p:cNvPr id="3" name="Tijdelijke aanduiding voor tekst 2">
            <a:extLst>
              <a:ext uri="{FF2B5EF4-FFF2-40B4-BE49-F238E27FC236}">
                <a16:creationId xmlns:a16="http://schemas.microsoft.com/office/drawing/2014/main" id="{36F2DD34-13C2-5BBE-3A3B-884E0F22CB5D}"/>
              </a:ext>
            </a:extLst>
          </p:cNvPr>
          <p:cNvSpPr>
            <a:spLocks noGrp="1"/>
          </p:cNvSpPr>
          <p:nvPr>
            <p:ph type="body" idx="1"/>
          </p:nvPr>
        </p:nvSpPr>
        <p:spPr>
          <a:xfrm>
            <a:off x="1066799" y="4759252"/>
            <a:ext cx="8335721" cy="607462"/>
          </a:xfrm>
        </p:spPr>
        <p:txBody>
          <a:bodyPr>
            <a:normAutofit fontScale="77500" lnSpcReduction="20000"/>
          </a:bodyPr>
          <a:lstStyle/>
          <a:p>
            <a:r>
              <a:rPr lang="nl-NL" dirty="0"/>
              <a:t>Verkokering op drie fronten leidt tot een vrijwel onoplosbare puzzel en frustratie…. Veel frustratie</a:t>
            </a:r>
          </a:p>
        </p:txBody>
      </p:sp>
    </p:spTree>
    <p:extLst>
      <p:ext uri="{BB962C8B-B14F-4D97-AF65-F5344CB8AC3E}">
        <p14:creationId xmlns:p14="http://schemas.microsoft.com/office/powerpoint/2010/main" val="293187826"/>
      </p:ext>
    </p:extLst>
  </p:cSld>
  <p:clrMapOvr>
    <a:masterClrMapping/>
  </p:clrMapOvr>
</p:sld>
</file>

<file path=ppt/theme/theme1.xml><?xml version="1.0" encoding="utf-8"?>
<a:theme xmlns:a="http://schemas.openxmlformats.org/drawingml/2006/main" name="SwellVTI">
  <a:themeElements>
    <a:clrScheme name="AnalogousFromLightSeedRightStep">
      <a:dk1>
        <a:srgbClr val="000000"/>
      </a:dk1>
      <a:lt1>
        <a:srgbClr val="FFFFFF"/>
      </a:lt1>
      <a:dk2>
        <a:srgbClr val="383620"/>
      </a:dk2>
      <a:lt2>
        <a:srgbClr val="E2E8E5"/>
      </a:lt2>
      <a:accent1>
        <a:srgbClr val="D588B0"/>
      </a:accent1>
      <a:accent2>
        <a:srgbClr val="CB6D78"/>
      </a:accent2>
      <a:accent3>
        <a:srgbClr val="D1957C"/>
      </a:accent3>
      <a:accent4>
        <a:srgbClr val="B7A062"/>
      </a:accent4>
      <a:accent5>
        <a:srgbClr val="A1A96C"/>
      </a:accent5>
      <a:accent6>
        <a:srgbClr val="83B05E"/>
      </a:accent6>
      <a:hlink>
        <a:srgbClr val="558D6F"/>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ellVTI" id="{8361A04D-931A-43DC-973B-1B0B1DD5DECC}" vid="{6DDB23E8-D18E-4BDA-98D6-324466149EBD}"/>
    </a:ext>
  </a:extLst>
</a:theme>
</file>

<file path=docProps/app.xml><?xml version="1.0" encoding="utf-8"?>
<Properties xmlns="http://schemas.openxmlformats.org/officeDocument/2006/extended-properties" xmlns:vt="http://schemas.openxmlformats.org/officeDocument/2006/docPropsVTypes">
  <TotalTime>5837</TotalTime>
  <Words>874</Words>
  <Application>Microsoft Office PowerPoint</Application>
  <PresentationFormat>Breedbeeld</PresentationFormat>
  <Paragraphs>113</Paragraphs>
  <Slides>16</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16</vt:i4>
      </vt:variant>
    </vt:vector>
  </HeadingPairs>
  <TitlesOfParts>
    <vt:vector size="24" baseType="lpstr">
      <vt:lpstr>Arial</vt:lpstr>
      <vt:lpstr>Calibri</vt:lpstr>
      <vt:lpstr>Effra-Bold</vt:lpstr>
      <vt:lpstr>FlamaProSemicond-Bold</vt:lpstr>
      <vt:lpstr>Helvetica Neue</vt:lpstr>
      <vt:lpstr>Neue Haas Grotesk Text Pro</vt:lpstr>
      <vt:lpstr>Open Sans</vt:lpstr>
      <vt:lpstr>SwellVTI</vt:lpstr>
      <vt:lpstr>Achter de Schermen in Gelderland </vt:lpstr>
      <vt:lpstr>De basisorganisatie van onze overheid</vt:lpstr>
      <vt:lpstr>De begroting 2024</vt:lpstr>
      <vt:lpstr>De begroting 2024</vt:lpstr>
      <vt:lpstr>De begroting 2024</vt:lpstr>
      <vt:lpstr>Drie spannende Gelderse casussen en onze –gekleurde- ervaringen tussen 2016 en 2023</vt:lpstr>
      <vt:lpstr>Het debacle van de nevengeul Varik Heesselt (2018)</vt:lpstr>
      <vt:lpstr>PowerPoint-presentatie</vt:lpstr>
      <vt:lpstr>          De Laagvliegroutes….    </vt:lpstr>
      <vt:lpstr>2017: NEE tegen laagvliegende vliegtuigen over de gemeente Ede en de Hoge Veluwe 8.169 ondertekeningen Vanaf 2019 zal de vliegroute vanuit Lelystad Airport lopen over de gemeente Ede. Het betreft laagvliegende vliegtuigen met enorme geluidsoverlast en vervuiling tot gevolg. Ede, Bennekom, Harskamp, Otterlo en Nederlands grootste natuurgebied nationaal park de Hoge Veluwe worden zwaar getroffen. Petitie </vt:lpstr>
      <vt:lpstr>2022: Vaste aanvliegroutes en vaste vertrekroutes (definitief 2024) </vt:lpstr>
      <vt:lpstr>Herindeling Barneveld-Scherpenzeel afgeblazen</vt:lpstr>
      <vt:lpstr>NOS Nieuws•Donderdag 7 oktober 2021, 19:30 Minister trekt stekker uit herindeling, Scherpenzeel blijft zelfstandig  </vt:lpstr>
      <vt:lpstr>Waar twee honden vechten, gaat de derde ermee heen:</vt:lpstr>
      <vt:lpstr>           </vt:lpstr>
      <vt:lpstr>Dank voor jullie aandacht en scherpte!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Achter de Schermen in Gelderland</dc:title>
  <dc:creator>Corrie-Christine van der Woude</dc:creator>
  <cp:lastModifiedBy>Corrie-Christine van der Woude</cp:lastModifiedBy>
  <cp:revision>2</cp:revision>
  <dcterms:created xsi:type="dcterms:W3CDTF">2023-10-23T13:48:51Z</dcterms:created>
  <dcterms:modified xsi:type="dcterms:W3CDTF">2023-11-20T10:46:33Z</dcterms:modified>
</cp:coreProperties>
</file>